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5" r:id="rId2"/>
    <p:sldId id="257" r:id="rId3"/>
    <p:sldId id="265" r:id="rId4"/>
    <p:sldId id="298" r:id="rId5"/>
    <p:sldId id="330" r:id="rId6"/>
    <p:sldId id="273" r:id="rId7"/>
    <p:sldId id="313" r:id="rId8"/>
    <p:sldId id="327" r:id="rId9"/>
    <p:sldId id="333" r:id="rId10"/>
    <p:sldId id="339" r:id="rId11"/>
    <p:sldId id="340" r:id="rId12"/>
    <p:sldId id="328" r:id="rId13"/>
    <p:sldId id="336" r:id="rId14"/>
    <p:sldId id="337" r:id="rId15"/>
    <p:sldId id="312" r:id="rId16"/>
    <p:sldId id="338" r:id="rId17"/>
    <p:sldId id="329" r:id="rId18"/>
    <p:sldId id="304" r:id="rId19"/>
    <p:sldId id="274" r:id="rId20"/>
    <p:sldId id="268" r:id="rId21"/>
  </p:sldIdLst>
  <p:sldSz cx="9144000" cy="5143500" type="screen16x9"/>
  <p:notesSz cx="6797675" cy="9926638"/>
  <p:defaultTextStyle>
    <a:defPPr>
      <a:defRPr lang="en-US"/>
    </a:defPPr>
    <a:lvl1pPr marL="0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2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23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85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46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07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68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30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892" algn="l" defTabSz="68572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476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3165" autoAdjust="0"/>
  </p:normalViewPr>
  <p:slideViewPr>
    <p:cSldViewPr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uisek\AppData\Local\Microsoft\Windows\INetCache\Content.Outlook\8BHP8KKK\Bar%20Graph%20-%20South%20Tyneside%20Orthopaedics%20Referrals%202018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Graph'!$D$10:$D$31</c:f>
            </c:numRef>
          </c:val>
          <c:extLst>
            <c:ext xmlns:c16="http://schemas.microsoft.com/office/drawing/2014/chart" uri="{C3380CC4-5D6E-409C-BE32-E72D297353CC}">
              <c16:uniqueId val="{00000000-C271-4E2A-B5F0-CDCC7D593E46}"/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Graph'!$E$10:$E$31</c:f>
            </c:numRef>
          </c:val>
          <c:extLst>
            <c:ext xmlns:c16="http://schemas.microsoft.com/office/drawing/2014/chart" uri="{C3380CC4-5D6E-409C-BE32-E72D297353CC}">
              <c16:uniqueId val="{00000001-C271-4E2A-B5F0-CDCC7D593E46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Graph'!$F$10:$F$31</c:f>
            </c:numRef>
          </c:val>
          <c:extLst>
            <c:ext xmlns:c16="http://schemas.microsoft.com/office/drawing/2014/chart" uri="{C3380CC4-5D6E-409C-BE32-E72D297353CC}">
              <c16:uniqueId val="{00000002-C271-4E2A-B5F0-CDCC7D593E46}"/>
            </c:ext>
          </c:extLst>
        </c:ser>
        <c:ser>
          <c:idx val="3"/>
          <c:order val="3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Graph'!$G$10:$G$31</c:f>
            </c:numRef>
          </c:val>
          <c:extLst>
            <c:ext xmlns:c16="http://schemas.microsoft.com/office/drawing/2014/chart" uri="{C3380CC4-5D6E-409C-BE32-E72D297353CC}">
              <c16:uniqueId val="{00000003-C271-4E2A-B5F0-CDCC7D593E46}"/>
            </c:ext>
          </c:extLst>
        </c:ser>
        <c:ser>
          <c:idx val="4"/>
          <c:order val="4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Graph'!$H$10:$H$31</c:f>
              <c:numCache>
                <c:formatCode>#,##0</c:formatCode>
                <c:ptCount val="21"/>
                <c:pt idx="0">
                  <c:v>1852.4332810047094</c:v>
                </c:pt>
                <c:pt idx="1">
                  <c:v>1469.7598197367747</c:v>
                </c:pt>
                <c:pt idx="2">
                  <c:v>2052.6382067749655</c:v>
                </c:pt>
                <c:pt idx="3">
                  <c:v>1936.0786724031962</c:v>
                </c:pt>
                <c:pt idx="4">
                  <c:v>1886.7924528301887</c:v>
                </c:pt>
                <c:pt idx="5">
                  <c:v>1488.2819182300279</c:v>
                </c:pt>
                <c:pt idx="6">
                  <c:v>1788.8238087699856</c:v>
                </c:pt>
                <c:pt idx="7">
                  <c:v>2669.6687037632678</c:v>
                </c:pt>
                <c:pt idx="8">
                  <c:v>1981.9406183042547</c:v>
                </c:pt>
                <c:pt idx="9">
                  <c:v>1950.4310344827588</c:v>
                </c:pt>
                <c:pt idx="10">
                  <c:v>1237.0025098601648</c:v>
                </c:pt>
                <c:pt idx="11">
                  <c:v>1976.4634882317439</c:v>
                </c:pt>
                <c:pt idx="12">
                  <c:v>1406.4190407500901</c:v>
                </c:pt>
                <c:pt idx="13">
                  <c:v>1680.0401203610834</c:v>
                </c:pt>
                <c:pt idx="14">
                  <c:v>1874.6338605741066</c:v>
                </c:pt>
                <c:pt idx="15">
                  <c:v>1481.4814814814815</c:v>
                </c:pt>
                <c:pt idx="16">
                  <c:v>1536.5512959801335</c:v>
                </c:pt>
                <c:pt idx="17">
                  <c:v>1377.5008199409642</c:v>
                </c:pt>
                <c:pt idx="18">
                  <c:v>1868.0539134547173</c:v>
                </c:pt>
                <c:pt idx="19">
                  <c:v>2190.395956192081</c:v>
                </c:pt>
                <c:pt idx="20">
                  <c:v>2218.3641975308642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71-4E2A-B5F0-CDCC7D593E46}"/>
            </c:ext>
          </c:extLst>
        </c:ser>
        <c:ser>
          <c:idx val="5"/>
          <c:order val="5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Graph'!$I$10:$I$31</c:f>
            </c:numRef>
          </c:val>
          <c:extLst>
            <c:ext xmlns:c16="http://schemas.microsoft.com/office/drawing/2014/chart" uri="{C3380CC4-5D6E-409C-BE32-E72D297353CC}">
              <c16:uniqueId val="{00000005-C271-4E2A-B5F0-CDCC7D593E46}"/>
            </c:ext>
          </c:extLst>
        </c:ser>
        <c:ser>
          <c:idx val="6"/>
          <c:order val="6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Graph'!$J$10:$J$31</c:f>
            </c:numRef>
          </c:val>
          <c:extLst>
            <c:ext xmlns:c16="http://schemas.microsoft.com/office/drawing/2014/chart" uri="{C3380CC4-5D6E-409C-BE32-E72D297353CC}">
              <c16:uniqueId val="{00000006-C271-4E2A-B5F0-CDCC7D593E46}"/>
            </c:ext>
          </c:extLst>
        </c:ser>
        <c:ser>
          <c:idx val="7"/>
          <c:order val="7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Graph'!$K$10:$K$31</c:f>
            </c:numRef>
          </c:val>
          <c:extLst>
            <c:ext xmlns:c16="http://schemas.microsoft.com/office/drawing/2014/chart" uri="{C3380CC4-5D6E-409C-BE32-E72D297353CC}">
              <c16:uniqueId val="{00000007-C271-4E2A-B5F0-CDCC7D593E46}"/>
            </c:ext>
          </c:extLst>
        </c:ser>
        <c:ser>
          <c:idx val="8"/>
          <c:order val="8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Graph'!$L$10:$L$31</c:f>
            </c:numRef>
          </c:val>
          <c:extLst>
            <c:ext xmlns:c16="http://schemas.microsoft.com/office/drawing/2014/chart" uri="{C3380CC4-5D6E-409C-BE32-E72D297353CC}">
              <c16:uniqueId val="{00000008-C271-4E2A-B5F0-CDCC7D593E46}"/>
            </c:ext>
          </c:extLst>
        </c:ser>
        <c:ser>
          <c:idx val="9"/>
          <c:order val="9"/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Graph'!$M$10:$M$31</c:f>
            </c:numRef>
          </c:val>
          <c:extLst>
            <c:ext xmlns:c16="http://schemas.microsoft.com/office/drawing/2014/chart" uri="{C3380CC4-5D6E-409C-BE32-E72D297353CC}">
              <c16:uniqueId val="{00000009-C271-4E2A-B5F0-CDCC7D593E46}"/>
            </c:ext>
          </c:extLst>
        </c:ser>
        <c:ser>
          <c:idx val="10"/>
          <c:order val="10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Graph'!$N$10:$N$31</c:f>
            </c:numRef>
          </c:val>
          <c:extLst>
            <c:ext xmlns:c16="http://schemas.microsoft.com/office/drawing/2014/chart" uri="{C3380CC4-5D6E-409C-BE32-E72D297353CC}">
              <c16:uniqueId val="{0000000A-C271-4E2A-B5F0-CDCC7D593E46}"/>
            </c:ext>
          </c:extLst>
        </c:ser>
        <c:ser>
          <c:idx val="11"/>
          <c:order val="11"/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Graph'!$O$10:$O$31</c:f>
            </c:numRef>
          </c:val>
          <c:extLst>
            <c:ext xmlns:c16="http://schemas.microsoft.com/office/drawing/2014/chart" uri="{C3380CC4-5D6E-409C-BE32-E72D297353CC}">
              <c16:uniqueId val="{0000000B-C271-4E2A-B5F0-CDCC7D593E46}"/>
            </c:ext>
          </c:extLst>
        </c:ser>
        <c:ser>
          <c:idx val="12"/>
          <c:order val="1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Graph'!$P$10:$P$31</c:f>
            </c:numRef>
          </c:val>
          <c:extLst>
            <c:ext xmlns:c16="http://schemas.microsoft.com/office/drawing/2014/chart" uri="{C3380CC4-5D6E-409C-BE32-E72D297353CC}">
              <c16:uniqueId val="{0000000C-C271-4E2A-B5F0-CDCC7D593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547007"/>
        <c:axId val="627549503"/>
      </c:barChart>
      <c:lineChart>
        <c:grouping val="standard"/>
        <c:varyColors val="0"/>
        <c:ser>
          <c:idx val="13"/>
          <c:order val="13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'Bar Graph'!$B$10:$C$31</c:f>
              <c:strCache>
                <c:ptCount val="21"/>
                <c:pt idx="0">
                  <c:v>Albert Road Surgery</c:v>
                </c:pt>
                <c:pt idx="1">
                  <c:v>Central Surgery</c:v>
                </c:pt>
                <c:pt idx="2">
                  <c:v>Dr Simpson &amp; Partners</c:v>
                </c:pt>
                <c:pt idx="3">
                  <c:v>Dr Thorniley-Walker &amp; Partners</c:v>
                </c:pt>
                <c:pt idx="4">
                  <c:v>East Wing Practice</c:v>
                </c:pt>
                <c:pt idx="5">
                  <c:v>Farnham Medical Centre</c:v>
                </c:pt>
                <c:pt idx="6">
                  <c:v>Hebburn Health Centre Practice</c:v>
                </c:pt>
                <c:pt idx="7">
                  <c:v>Imeary Street Practice</c:v>
                </c:pt>
                <c:pt idx="8">
                  <c:v>Marsden Rd. Health Centre</c:v>
                </c:pt>
                <c:pt idx="9">
                  <c:v>Mayfield Medical Group</c:v>
                </c:pt>
                <c:pt idx="10">
                  <c:v>Ravensworth Surgery</c:v>
                </c:pt>
                <c:pt idx="11">
                  <c:v>St. Georges &amp; Riverside Medical</c:v>
                </c:pt>
                <c:pt idx="12">
                  <c:v>Stanhope Parade HC (Dr Kulkarni)</c:v>
                </c:pt>
                <c:pt idx="13">
                  <c:v>Talbot Medical Centre</c:v>
                </c:pt>
                <c:pt idx="14">
                  <c:v>The G.P. Suite</c:v>
                </c:pt>
                <c:pt idx="15">
                  <c:v>The Glen Medical Group</c:v>
                </c:pt>
                <c:pt idx="16">
                  <c:v>Trinity Medical Centre</c:v>
                </c:pt>
                <c:pt idx="17">
                  <c:v>Victoria Medical Centre</c:v>
                </c:pt>
                <c:pt idx="18">
                  <c:v>Wawn Street Surgery</c:v>
                </c:pt>
                <c:pt idx="19">
                  <c:v>Wenlock Road Surgery</c:v>
                </c:pt>
                <c:pt idx="20">
                  <c:v>Whitburn Surgery</c:v>
                </c:pt>
              </c:strCache>
            </c:strRef>
          </c:cat>
          <c:val>
            <c:numRef>
              <c:f>'Bar Graph'!$Q$10:$Q$31</c:f>
              <c:numCache>
                <c:formatCode>#,##0</c:formatCode>
                <c:ptCount val="21"/>
                <c:pt idx="0">
                  <c:v>1759.7333276150187</c:v>
                </c:pt>
                <c:pt idx="1">
                  <c:v>1758.838752605214</c:v>
                </c:pt>
                <c:pt idx="2">
                  <c:v>1758.838752605214</c:v>
                </c:pt>
                <c:pt idx="3">
                  <c:v>1758.838752605214</c:v>
                </c:pt>
                <c:pt idx="4">
                  <c:v>1758.838752605214</c:v>
                </c:pt>
                <c:pt idx="5">
                  <c:v>1755.051676047402</c:v>
                </c:pt>
                <c:pt idx="6">
                  <c:v>1760.2279847103234</c:v>
                </c:pt>
                <c:pt idx="7">
                  <c:v>1758.4898709526706</c:v>
                </c:pt>
                <c:pt idx="8">
                  <c:v>1758.4898709526706</c:v>
                </c:pt>
                <c:pt idx="9">
                  <c:v>1758.4898709526706</c:v>
                </c:pt>
                <c:pt idx="10">
                  <c:v>1758.4898709526706</c:v>
                </c:pt>
                <c:pt idx="11">
                  <c:v>1758.4898709526706</c:v>
                </c:pt>
                <c:pt idx="12">
                  <c:v>1758.4898709526706</c:v>
                </c:pt>
                <c:pt idx="13">
                  <c:v>1758.4898709526706</c:v>
                </c:pt>
                <c:pt idx="14">
                  <c:v>1758.4898709526706</c:v>
                </c:pt>
                <c:pt idx="15">
                  <c:v>1758.4898709526706</c:v>
                </c:pt>
                <c:pt idx="16">
                  <c:v>1758.4898709526706</c:v>
                </c:pt>
                <c:pt idx="17">
                  <c:v>1758.4898709526706</c:v>
                </c:pt>
                <c:pt idx="18">
                  <c:v>1758.4898709526706</c:v>
                </c:pt>
                <c:pt idx="19">
                  <c:v>1758.4898709526706</c:v>
                </c:pt>
                <c:pt idx="20">
                  <c:v>1758.4898709526706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271-4E2A-B5F0-CDCC7D593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547007"/>
        <c:axId val="627549503"/>
      </c:lineChart>
      <c:catAx>
        <c:axId val="6275470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GP Practice</a:t>
                </a:r>
                <a:r>
                  <a:rPr lang="en-NZ" baseline="0"/>
                  <a:t> Name</a:t>
                </a:r>
                <a:endParaRPr lang="en-N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49503"/>
        <c:crosses val="autoZero"/>
        <c:auto val="1"/>
        <c:lblAlgn val="ctr"/>
        <c:lblOffset val="100"/>
        <c:noMultiLvlLbl val="0"/>
      </c:catAx>
      <c:valAx>
        <c:axId val="62754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GP Referrals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4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03C4D-51F7-449C-9A3F-1699B30FEEA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12751B0E-15D0-43F2-8BED-9AEAAAD4051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dirty="0"/>
            <a:t>What matters to me</a:t>
          </a:r>
        </a:p>
      </dgm:t>
    </dgm:pt>
    <dgm:pt modelId="{B69E0D91-CDBA-4A71-8402-5D9C0B8CCDB9}" type="parTrans" cxnId="{6AB95391-4A1C-49A2-8698-65B6535E00E3}">
      <dgm:prSet/>
      <dgm:spPr/>
      <dgm:t>
        <a:bodyPr/>
        <a:lstStyle/>
        <a:p>
          <a:endParaRPr lang="en-NZ"/>
        </a:p>
      </dgm:t>
    </dgm:pt>
    <dgm:pt modelId="{3F7EBC81-925D-4669-AFCE-6781C572B97F}" type="sibTrans" cxnId="{6AB95391-4A1C-49A2-8698-65B6535E00E3}">
      <dgm:prSet/>
      <dgm:spPr/>
      <dgm:t>
        <a:bodyPr/>
        <a:lstStyle/>
        <a:p>
          <a:endParaRPr lang="en-NZ"/>
        </a:p>
      </dgm:t>
    </dgm:pt>
    <dgm:pt modelId="{02E8843A-7FAA-4AEF-95A4-9F1DD34A297B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z="1050" dirty="0"/>
            <a:t>Working in partnership with my clinician and wider care team</a:t>
          </a:r>
        </a:p>
      </dgm:t>
    </dgm:pt>
    <dgm:pt modelId="{49B4469F-6614-4723-A54F-11C4C9E16762}" type="parTrans" cxnId="{372AF7E7-35DD-47E7-8883-2784C3B6E300}">
      <dgm:prSet/>
      <dgm:spPr/>
      <dgm:t>
        <a:bodyPr/>
        <a:lstStyle/>
        <a:p>
          <a:endParaRPr lang="en-NZ"/>
        </a:p>
      </dgm:t>
    </dgm:pt>
    <dgm:pt modelId="{F1366EF2-79F2-4FE6-8BB1-C0FA9A92409C}" type="sibTrans" cxnId="{372AF7E7-35DD-47E7-8883-2784C3B6E300}">
      <dgm:prSet/>
      <dgm:spPr/>
      <dgm:t>
        <a:bodyPr/>
        <a:lstStyle/>
        <a:p>
          <a:endParaRPr lang="en-NZ"/>
        </a:p>
      </dgm:t>
    </dgm:pt>
    <dgm:pt modelId="{028C4BE5-0EFA-4DA7-8176-93A1BF855D0D}">
      <dgm:prSet phldrT="[Text]" phldr="1"/>
      <dgm:spPr/>
      <dgm:t>
        <a:bodyPr/>
        <a:lstStyle/>
        <a:p>
          <a:endParaRPr lang="en-NZ"/>
        </a:p>
      </dgm:t>
    </dgm:pt>
    <dgm:pt modelId="{F96B533D-4EE0-410D-B114-A4EE416C4D9F}" type="parTrans" cxnId="{93C66070-F084-44F8-AE35-1C26454E8EC9}">
      <dgm:prSet/>
      <dgm:spPr/>
      <dgm:t>
        <a:bodyPr/>
        <a:lstStyle/>
        <a:p>
          <a:endParaRPr lang="en-NZ"/>
        </a:p>
      </dgm:t>
    </dgm:pt>
    <dgm:pt modelId="{D688F96F-3637-4B0F-A515-3F5B4DE79A09}" type="sibTrans" cxnId="{93C66070-F084-44F8-AE35-1C26454E8EC9}">
      <dgm:prSet/>
      <dgm:spPr/>
      <dgm:t>
        <a:bodyPr/>
        <a:lstStyle/>
        <a:p>
          <a:endParaRPr lang="en-NZ"/>
        </a:p>
      </dgm:t>
    </dgm:pt>
    <dgm:pt modelId="{F0CB64F5-8E3E-46A0-B8E6-20728C33B547}">
      <dgm:prSet phldrT="[Text]" phldr="1"/>
      <dgm:spPr/>
      <dgm:t>
        <a:bodyPr/>
        <a:lstStyle/>
        <a:p>
          <a:endParaRPr lang="en-NZ"/>
        </a:p>
      </dgm:t>
    </dgm:pt>
    <dgm:pt modelId="{7A81D17A-E1FA-4CE3-90FE-8901E2D85156}" type="parTrans" cxnId="{BD1EE067-98C7-4BBC-85D5-786D44B485F7}">
      <dgm:prSet/>
      <dgm:spPr/>
      <dgm:t>
        <a:bodyPr/>
        <a:lstStyle/>
        <a:p>
          <a:endParaRPr lang="en-NZ"/>
        </a:p>
      </dgm:t>
    </dgm:pt>
    <dgm:pt modelId="{E3585B82-77BB-4637-A21B-63CBFA378656}" type="sibTrans" cxnId="{BD1EE067-98C7-4BBC-85D5-786D44B485F7}">
      <dgm:prSet/>
      <dgm:spPr/>
      <dgm:t>
        <a:bodyPr/>
        <a:lstStyle/>
        <a:p>
          <a:endParaRPr lang="en-NZ"/>
        </a:p>
      </dgm:t>
    </dgm:pt>
    <dgm:pt modelId="{487BA667-010B-4FAD-B129-6F96F7C0D52A}">
      <dgm:prSet phldrT="[Text]" phldr="1"/>
      <dgm:spPr/>
      <dgm:t>
        <a:bodyPr/>
        <a:lstStyle/>
        <a:p>
          <a:endParaRPr lang="en-NZ"/>
        </a:p>
      </dgm:t>
    </dgm:pt>
    <dgm:pt modelId="{022B29E1-7EAE-4E90-B528-646317F773EF}" type="parTrans" cxnId="{861E5745-3A69-463C-9CEE-A28B611885D9}">
      <dgm:prSet/>
      <dgm:spPr/>
      <dgm:t>
        <a:bodyPr/>
        <a:lstStyle/>
        <a:p>
          <a:endParaRPr lang="en-NZ"/>
        </a:p>
      </dgm:t>
    </dgm:pt>
    <dgm:pt modelId="{74960269-C840-4E3E-9AA3-A8351707A818}" type="sibTrans" cxnId="{861E5745-3A69-463C-9CEE-A28B611885D9}">
      <dgm:prSet/>
      <dgm:spPr/>
      <dgm:t>
        <a:bodyPr/>
        <a:lstStyle/>
        <a:p>
          <a:endParaRPr lang="en-NZ"/>
        </a:p>
      </dgm:t>
    </dgm:pt>
    <dgm:pt modelId="{8794EB16-81E6-4589-BD3C-828472FDA492}">
      <dgm:prSet phldrT="[Text]" phldr="1"/>
      <dgm:spPr/>
      <dgm:t>
        <a:bodyPr/>
        <a:lstStyle/>
        <a:p>
          <a:endParaRPr lang="en-NZ"/>
        </a:p>
      </dgm:t>
    </dgm:pt>
    <dgm:pt modelId="{86CE753A-3D22-4E7D-930B-B0B1372C4D7D}" type="parTrans" cxnId="{CBDE2777-6050-4073-823C-56C44DB85193}">
      <dgm:prSet/>
      <dgm:spPr/>
      <dgm:t>
        <a:bodyPr/>
        <a:lstStyle/>
        <a:p>
          <a:endParaRPr lang="en-NZ"/>
        </a:p>
      </dgm:t>
    </dgm:pt>
    <dgm:pt modelId="{0FE3ED16-0504-401D-8FB1-660DB692C428}" type="sibTrans" cxnId="{CBDE2777-6050-4073-823C-56C44DB85193}">
      <dgm:prSet/>
      <dgm:spPr/>
      <dgm:t>
        <a:bodyPr/>
        <a:lstStyle/>
        <a:p>
          <a:endParaRPr lang="en-NZ"/>
        </a:p>
      </dgm:t>
    </dgm:pt>
    <dgm:pt modelId="{150428C7-24A8-42BB-86CE-40A189852DBB}">
      <dgm:prSet phldrT="[Text]" phldr="1"/>
      <dgm:spPr/>
      <dgm:t>
        <a:bodyPr/>
        <a:lstStyle/>
        <a:p>
          <a:endParaRPr lang="en-NZ"/>
        </a:p>
      </dgm:t>
    </dgm:pt>
    <dgm:pt modelId="{9EE3D59E-1541-4A3B-9CDA-AE8F37986163}" type="parTrans" cxnId="{52F9FDDB-D975-4150-B403-D660AFD6DBBB}">
      <dgm:prSet/>
      <dgm:spPr/>
      <dgm:t>
        <a:bodyPr/>
        <a:lstStyle/>
        <a:p>
          <a:endParaRPr lang="en-NZ"/>
        </a:p>
      </dgm:t>
    </dgm:pt>
    <dgm:pt modelId="{3FB47925-F7CE-4886-AA02-6149C11EB27D}" type="sibTrans" cxnId="{52F9FDDB-D975-4150-B403-D660AFD6DBBB}">
      <dgm:prSet/>
      <dgm:spPr/>
      <dgm:t>
        <a:bodyPr/>
        <a:lstStyle/>
        <a:p>
          <a:endParaRPr lang="en-NZ"/>
        </a:p>
      </dgm:t>
    </dgm:pt>
    <dgm:pt modelId="{7D658C26-4A44-4CA7-B297-AFE6154FA1CE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z="1050" dirty="0"/>
            <a:t>Choosing from the available options</a:t>
          </a:r>
        </a:p>
      </dgm:t>
    </dgm:pt>
    <dgm:pt modelId="{B147288D-FEF0-4F4D-A712-666E6E6A29F0}" type="parTrans" cxnId="{D028E8D7-2972-4985-9669-663634D796A7}">
      <dgm:prSet/>
      <dgm:spPr/>
      <dgm:t>
        <a:bodyPr/>
        <a:lstStyle/>
        <a:p>
          <a:endParaRPr lang="en-NZ"/>
        </a:p>
      </dgm:t>
    </dgm:pt>
    <dgm:pt modelId="{098FA114-BA4A-4626-9A87-87ED0F80D6D3}" type="sibTrans" cxnId="{D028E8D7-2972-4985-9669-663634D796A7}">
      <dgm:prSet/>
      <dgm:spPr/>
      <dgm:t>
        <a:bodyPr/>
        <a:lstStyle/>
        <a:p>
          <a:endParaRPr lang="en-NZ"/>
        </a:p>
      </dgm:t>
    </dgm:pt>
    <dgm:pt modelId="{6116ED61-BB67-4B47-AF97-800E5568526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z="1050" dirty="0"/>
            <a:t>Building knowledge skills &amp; confidence</a:t>
          </a:r>
        </a:p>
      </dgm:t>
    </dgm:pt>
    <dgm:pt modelId="{B46A26F5-7F8A-42FD-8EF0-D81F1A784930}" type="parTrans" cxnId="{25379BE0-6C57-4165-92B6-2FF291BE9C2D}">
      <dgm:prSet/>
      <dgm:spPr/>
      <dgm:t>
        <a:bodyPr/>
        <a:lstStyle/>
        <a:p>
          <a:endParaRPr lang="en-NZ"/>
        </a:p>
      </dgm:t>
    </dgm:pt>
    <dgm:pt modelId="{8E324E5C-74AD-461F-8F80-2041CECBCA35}" type="sibTrans" cxnId="{25379BE0-6C57-4165-92B6-2FF291BE9C2D}">
      <dgm:prSet/>
      <dgm:spPr/>
      <dgm:t>
        <a:bodyPr/>
        <a:lstStyle/>
        <a:p>
          <a:endParaRPr lang="en-NZ"/>
        </a:p>
      </dgm:t>
    </dgm:pt>
    <dgm:pt modelId="{6453DB23-F9B8-48D8-95BB-BCF956AB7C5B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z="1050" dirty="0"/>
            <a:t>Connecting to help &amp; support in my community</a:t>
          </a:r>
        </a:p>
      </dgm:t>
    </dgm:pt>
    <dgm:pt modelId="{315787EF-1BCA-4FB6-A1F0-45C077D21098}" type="parTrans" cxnId="{D816334C-CF09-4F8E-86AA-44758105FEB3}">
      <dgm:prSet/>
      <dgm:spPr/>
      <dgm:t>
        <a:bodyPr/>
        <a:lstStyle/>
        <a:p>
          <a:endParaRPr lang="en-NZ"/>
        </a:p>
      </dgm:t>
    </dgm:pt>
    <dgm:pt modelId="{508339A8-6B45-4B7A-ABB6-6F8BC3A6664F}" type="sibTrans" cxnId="{D816334C-CF09-4F8E-86AA-44758105FEB3}">
      <dgm:prSet/>
      <dgm:spPr/>
      <dgm:t>
        <a:bodyPr/>
        <a:lstStyle/>
        <a:p>
          <a:endParaRPr lang="en-NZ"/>
        </a:p>
      </dgm:t>
    </dgm:pt>
    <dgm:pt modelId="{4F272039-3783-45B1-8428-80B6E38BD585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z="1050" dirty="0"/>
            <a:t>Designing my own plan, supported by professionals</a:t>
          </a:r>
        </a:p>
      </dgm:t>
    </dgm:pt>
    <dgm:pt modelId="{AC6B6EE7-8465-496E-8090-DF2ED1C7FBB2}" type="parTrans" cxnId="{0ECF0A3B-CDE4-44CC-9FBB-E77E2E937A04}">
      <dgm:prSet/>
      <dgm:spPr/>
      <dgm:t>
        <a:bodyPr/>
        <a:lstStyle/>
        <a:p>
          <a:endParaRPr lang="en-NZ"/>
        </a:p>
      </dgm:t>
    </dgm:pt>
    <dgm:pt modelId="{14BFF234-4842-4E4F-AD6C-DCDBDD430B86}" type="sibTrans" cxnId="{0ECF0A3B-CDE4-44CC-9FBB-E77E2E937A04}">
      <dgm:prSet/>
      <dgm:spPr/>
      <dgm:t>
        <a:bodyPr/>
        <a:lstStyle/>
        <a:p>
          <a:endParaRPr lang="en-NZ"/>
        </a:p>
      </dgm:t>
    </dgm:pt>
    <dgm:pt modelId="{962CCAD5-B1D9-4E6C-95B8-65B8ED234380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sz="1050" dirty="0"/>
            <a:t>Managing my own budget &amp; support, with help if I choose</a:t>
          </a:r>
        </a:p>
      </dgm:t>
    </dgm:pt>
    <dgm:pt modelId="{C2A2F732-40BE-4A79-BD28-DA68DA68FC89}" type="parTrans" cxnId="{15C5DFA7-EC50-4C56-B0C6-1AC0E8F6544A}">
      <dgm:prSet/>
      <dgm:spPr/>
      <dgm:t>
        <a:bodyPr/>
        <a:lstStyle/>
        <a:p>
          <a:endParaRPr lang="en-NZ"/>
        </a:p>
      </dgm:t>
    </dgm:pt>
    <dgm:pt modelId="{7F3A5147-FD3D-4182-8D55-A9FFB9B1C749}" type="sibTrans" cxnId="{15C5DFA7-EC50-4C56-B0C6-1AC0E8F6544A}">
      <dgm:prSet/>
      <dgm:spPr/>
      <dgm:t>
        <a:bodyPr/>
        <a:lstStyle/>
        <a:p>
          <a:endParaRPr lang="en-NZ"/>
        </a:p>
      </dgm:t>
    </dgm:pt>
    <dgm:pt modelId="{EF30470F-8F04-431F-9B07-D85D3C40A9C8}" type="pres">
      <dgm:prSet presAssocID="{1D703C4D-51F7-449C-9A3F-1699B30FEEA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D736059-EAD6-4575-8728-79D7398064A8}" type="pres">
      <dgm:prSet presAssocID="{12751B0E-15D0-43F2-8BED-9AEAAAD40519}" presName="Parent" presStyleLbl="node0" presStyleIdx="0" presStyleCnt="1">
        <dgm:presLayoutVars>
          <dgm:chMax val="6"/>
          <dgm:chPref val="6"/>
        </dgm:presLayoutVars>
      </dgm:prSet>
      <dgm:spPr/>
    </dgm:pt>
    <dgm:pt modelId="{ED4A4149-1767-4813-82B5-10F76B9261F1}" type="pres">
      <dgm:prSet presAssocID="{02E8843A-7FAA-4AEF-95A4-9F1DD34A297B}" presName="Accent1" presStyleCnt="0"/>
      <dgm:spPr/>
    </dgm:pt>
    <dgm:pt modelId="{6A5C74C1-AF39-4A64-A452-E2D2EB8A3371}" type="pres">
      <dgm:prSet presAssocID="{02E8843A-7FAA-4AEF-95A4-9F1DD34A297B}" presName="Accent" presStyleLbl="bgShp" presStyleIdx="0" presStyleCnt="6"/>
      <dgm:spPr/>
    </dgm:pt>
    <dgm:pt modelId="{B025FBAD-8F2D-46B9-9716-A3E2601098E5}" type="pres">
      <dgm:prSet presAssocID="{02E8843A-7FAA-4AEF-95A4-9F1DD34A297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FC82A7E-72C6-437D-A0C8-6A54AFAA9960}" type="pres">
      <dgm:prSet presAssocID="{7D658C26-4A44-4CA7-B297-AFE6154FA1CE}" presName="Accent2" presStyleCnt="0"/>
      <dgm:spPr/>
    </dgm:pt>
    <dgm:pt modelId="{2B1CB194-7502-4BBC-A5B6-E27E1FC127F8}" type="pres">
      <dgm:prSet presAssocID="{7D658C26-4A44-4CA7-B297-AFE6154FA1CE}" presName="Accent" presStyleLbl="bgShp" presStyleIdx="1" presStyleCnt="6"/>
      <dgm:spPr/>
    </dgm:pt>
    <dgm:pt modelId="{44E519EB-8FDC-4D37-9607-4CA3E60453C6}" type="pres">
      <dgm:prSet presAssocID="{7D658C26-4A44-4CA7-B297-AFE6154FA1C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E9F85B1-FA4D-4D8C-9B9F-D8A14027B1B4}" type="pres">
      <dgm:prSet presAssocID="{6116ED61-BB67-4B47-AF97-800E55685262}" presName="Accent3" presStyleCnt="0"/>
      <dgm:spPr/>
    </dgm:pt>
    <dgm:pt modelId="{47F5AAAC-6EA7-495E-AF62-8D36E5D63EB8}" type="pres">
      <dgm:prSet presAssocID="{6116ED61-BB67-4B47-AF97-800E55685262}" presName="Accent" presStyleLbl="bgShp" presStyleIdx="2" presStyleCnt="6"/>
      <dgm:spPr/>
    </dgm:pt>
    <dgm:pt modelId="{A7738B81-1C51-4CD7-90AE-845FE6EFC88F}" type="pres">
      <dgm:prSet presAssocID="{6116ED61-BB67-4B47-AF97-800E5568526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6812621-7B4B-4270-A30E-579325872F4D}" type="pres">
      <dgm:prSet presAssocID="{6453DB23-F9B8-48D8-95BB-BCF956AB7C5B}" presName="Accent4" presStyleCnt="0"/>
      <dgm:spPr/>
    </dgm:pt>
    <dgm:pt modelId="{B7CE4722-DD70-43B3-B8B7-4F634A3D02C3}" type="pres">
      <dgm:prSet presAssocID="{6453DB23-F9B8-48D8-95BB-BCF956AB7C5B}" presName="Accent" presStyleLbl="bgShp" presStyleIdx="3" presStyleCnt="6"/>
      <dgm:spPr/>
    </dgm:pt>
    <dgm:pt modelId="{8B839326-DC68-481B-A4F3-4499DAC2BE61}" type="pres">
      <dgm:prSet presAssocID="{6453DB23-F9B8-48D8-95BB-BCF956AB7C5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3B611C7-06BB-454B-9E2F-B2BC19828950}" type="pres">
      <dgm:prSet presAssocID="{4F272039-3783-45B1-8428-80B6E38BD585}" presName="Accent5" presStyleCnt="0"/>
      <dgm:spPr/>
    </dgm:pt>
    <dgm:pt modelId="{3897F703-0B00-4FD5-AA71-0BA3EE0EAF95}" type="pres">
      <dgm:prSet presAssocID="{4F272039-3783-45B1-8428-80B6E38BD585}" presName="Accent" presStyleLbl="bgShp" presStyleIdx="4" presStyleCnt="6"/>
      <dgm:spPr/>
    </dgm:pt>
    <dgm:pt modelId="{86B3A391-BC5F-4F1E-BDC4-1D2BFDBA7688}" type="pres">
      <dgm:prSet presAssocID="{4F272039-3783-45B1-8428-80B6E38BD58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B6AC318-481E-48DF-BBBE-D53C8EEF336E}" type="pres">
      <dgm:prSet presAssocID="{962CCAD5-B1D9-4E6C-95B8-65B8ED234380}" presName="Accent6" presStyleCnt="0"/>
      <dgm:spPr/>
    </dgm:pt>
    <dgm:pt modelId="{E77448D2-1939-446A-99C7-5727D5CF06B0}" type="pres">
      <dgm:prSet presAssocID="{962CCAD5-B1D9-4E6C-95B8-65B8ED234380}" presName="Accent" presStyleLbl="bgShp" presStyleIdx="5" presStyleCnt="6"/>
      <dgm:spPr/>
    </dgm:pt>
    <dgm:pt modelId="{EA495107-DCB0-487C-80C8-85124BCF244F}" type="pres">
      <dgm:prSet presAssocID="{962CCAD5-B1D9-4E6C-95B8-65B8ED234380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675ED06-F502-4E25-967B-8A59640FEDD0}" type="presOf" srcId="{962CCAD5-B1D9-4E6C-95B8-65B8ED234380}" destId="{EA495107-DCB0-487C-80C8-85124BCF244F}" srcOrd="0" destOrd="0" presId="urn:microsoft.com/office/officeart/2011/layout/HexagonRadial"/>
    <dgm:cxn modelId="{D39DA908-6C5F-45C3-AB39-C61914671986}" type="presOf" srcId="{7D658C26-4A44-4CA7-B297-AFE6154FA1CE}" destId="{44E519EB-8FDC-4D37-9607-4CA3E60453C6}" srcOrd="0" destOrd="0" presId="urn:microsoft.com/office/officeart/2011/layout/HexagonRadial"/>
    <dgm:cxn modelId="{F8521B1B-51B7-4FBF-B0AF-EE131EB17163}" type="presOf" srcId="{02E8843A-7FAA-4AEF-95A4-9F1DD34A297B}" destId="{B025FBAD-8F2D-46B9-9716-A3E2601098E5}" srcOrd="0" destOrd="0" presId="urn:microsoft.com/office/officeart/2011/layout/HexagonRadial"/>
    <dgm:cxn modelId="{6C654D22-98B2-42C1-BB9D-F7FE1F416703}" type="presOf" srcId="{1D703C4D-51F7-449C-9A3F-1699B30FEEAE}" destId="{EF30470F-8F04-431F-9B07-D85D3C40A9C8}" srcOrd="0" destOrd="0" presId="urn:microsoft.com/office/officeart/2011/layout/HexagonRadial"/>
    <dgm:cxn modelId="{0ECF0A3B-CDE4-44CC-9FBB-E77E2E937A04}" srcId="{12751B0E-15D0-43F2-8BED-9AEAAAD40519}" destId="{4F272039-3783-45B1-8428-80B6E38BD585}" srcOrd="4" destOrd="0" parTransId="{AC6B6EE7-8465-496E-8090-DF2ED1C7FBB2}" sibTransId="{14BFF234-4842-4E4F-AD6C-DCDBDD430B86}"/>
    <dgm:cxn modelId="{861E5745-3A69-463C-9CEE-A28B611885D9}" srcId="{12751B0E-15D0-43F2-8BED-9AEAAAD40519}" destId="{487BA667-010B-4FAD-B129-6F96F7C0D52A}" srcOrd="8" destOrd="0" parTransId="{022B29E1-7EAE-4E90-B528-646317F773EF}" sibTransId="{74960269-C840-4E3E-9AA3-A8351707A818}"/>
    <dgm:cxn modelId="{BD1EE067-98C7-4BBC-85D5-786D44B485F7}" srcId="{12751B0E-15D0-43F2-8BED-9AEAAAD40519}" destId="{F0CB64F5-8E3E-46A0-B8E6-20728C33B547}" srcOrd="7" destOrd="0" parTransId="{7A81D17A-E1FA-4CE3-90FE-8901E2D85156}" sibTransId="{E3585B82-77BB-4637-A21B-63CBFA378656}"/>
    <dgm:cxn modelId="{D816334C-CF09-4F8E-86AA-44758105FEB3}" srcId="{12751B0E-15D0-43F2-8BED-9AEAAAD40519}" destId="{6453DB23-F9B8-48D8-95BB-BCF956AB7C5B}" srcOrd="3" destOrd="0" parTransId="{315787EF-1BCA-4FB6-A1F0-45C077D21098}" sibTransId="{508339A8-6B45-4B7A-ABB6-6F8BC3A6664F}"/>
    <dgm:cxn modelId="{93C66070-F084-44F8-AE35-1C26454E8EC9}" srcId="{12751B0E-15D0-43F2-8BED-9AEAAAD40519}" destId="{028C4BE5-0EFA-4DA7-8176-93A1BF855D0D}" srcOrd="6" destOrd="0" parTransId="{F96B533D-4EE0-410D-B114-A4EE416C4D9F}" sibTransId="{D688F96F-3637-4B0F-A515-3F5B4DE79A09}"/>
    <dgm:cxn modelId="{CBD4AE56-C124-48AC-AE5A-8844B9073B78}" type="presOf" srcId="{12751B0E-15D0-43F2-8BED-9AEAAAD40519}" destId="{8D736059-EAD6-4575-8728-79D7398064A8}" srcOrd="0" destOrd="0" presId="urn:microsoft.com/office/officeart/2011/layout/HexagonRadial"/>
    <dgm:cxn modelId="{CBDE2777-6050-4073-823C-56C44DB85193}" srcId="{12751B0E-15D0-43F2-8BED-9AEAAAD40519}" destId="{8794EB16-81E6-4589-BD3C-828472FDA492}" srcOrd="9" destOrd="0" parTransId="{86CE753A-3D22-4E7D-930B-B0B1372C4D7D}" sibTransId="{0FE3ED16-0504-401D-8FB1-660DB692C428}"/>
    <dgm:cxn modelId="{867DF877-F541-4A08-8955-B81BD4439073}" type="presOf" srcId="{4F272039-3783-45B1-8428-80B6E38BD585}" destId="{86B3A391-BC5F-4F1E-BDC4-1D2BFDBA7688}" srcOrd="0" destOrd="0" presId="urn:microsoft.com/office/officeart/2011/layout/HexagonRadial"/>
    <dgm:cxn modelId="{6AB95391-4A1C-49A2-8698-65B6535E00E3}" srcId="{1D703C4D-51F7-449C-9A3F-1699B30FEEAE}" destId="{12751B0E-15D0-43F2-8BED-9AEAAAD40519}" srcOrd="0" destOrd="0" parTransId="{B69E0D91-CDBA-4A71-8402-5D9C0B8CCDB9}" sibTransId="{3F7EBC81-925D-4669-AFCE-6781C572B97F}"/>
    <dgm:cxn modelId="{7437CA95-1185-44B1-AC64-B9CCEA7A09F9}" type="presOf" srcId="{6453DB23-F9B8-48D8-95BB-BCF956AB7C5B}" destId="{8B839326-DC68-481B-A4F3-4499DAC2BE61}" srcOrd="0" destOrd="0" presId="urn:microsoft.com/office/officeart/2011/layout/HexagonRadial"/>
    <dgm:cxn modelId="{15C5DFA7-EC50-4C56-B0C6-1AC0E8F6544A}" srcId="{12751B0E-15D0-43F2-8BED-9AEAAAD40519}" destId="{962CCAD5-B1D9-4E6C-95B8-65B8ED234380}" srcOrd="5" destOrd="0" parTransId="{C2A2F732-40BE-4A79-BD28-DA68DA68FC89}" sibTransId="{7F3A5147-FD3D-4182-8D55-A9FFB9B1C749}"/>
    <dgm:cxn modelId="{2D9B1ABC-70DD-4C81-A2F7-FEFFF22B1DCC}" type="presOf" srcId="{6116ED61-BB67-4B47-AF97-800E55685262}" destId="{A7738B81-1C51-4CD7-90AE-845FE6EFC88F}" srcOrd="0" destOrd="0" presId="urn:microsoft.com/office/officeart/2011/layout/HexagonRadial"/>
    <dgm:cxn modelId="{D028E8D7-2972-4985-9669-663634D796A7}" srcId="{12751B0E-15D0-43F2-8BED-9AEAAAD40519}" destId="{7D658C26-4A44-4CA7-B297-AFE6154FA1CE}" srcOrd="1" destOrd="0" parTransId="{B147288D-FEF0-4F4D-A712-666E6E6A29F0}" sibTransId="{098FA114-BA4A-4626-9A87-87ED0F80D6D3}"/>
    <dgm:cxn modelId="{52F9FDDB-D975-4150-B403-D660AFD6DBBB}" srcId="{12751B0E-15D0-43F2-8BED-9AEAAAD40519}" destId="{150428C7-24A8-42BB-86CE-40A189852DBB}" srcOrd="10" destOrd="0" parTransId="{9EE3D59E-1541-4A3B-9CDA-AE8F37986163}" sibTransId="{3FB47925-F7CE-4886-AA02-6149C11EB27D}"/>
    <dgm:cxn modelId="{25379BE0-6C57-4165-92B6-2FF291BE9C2D}" srcId="{12751B0E-15D0-43F2-8BED-9AEAAAD40519}" destId="{6116ED61-BB67-4B47-AF97-800E55685262}" srcOrd="2" destOrd="0" parTransId="{B46A26F5-7F8A-42FD-8EF0-D81F1A784930}" sibTransId="{8E324E5C-74AD-461F-8F80-2041CECBCA35}"/>
    <dgm:cxn modelId="{372AF7E7-35DD-47E7-8883-2784C3B6E300}" srcId="{12751B0E-15D0-43F2-8BED-9AEAAAD40519}" destId="{02E8843A-7FAA-4AEF-95A4-9F1DD34A297B}" srcOrd="0" destOrd="0" parTransId="{49B4469F-6614-4723-A54F-11C4C9E16762}" sibTransId="{F1366EF2-79F2-4FE6-8BB1-C0FA9A92409C}"/>
    <dgm:cxn modelId="{15169C13-E7A7-4CF6-9ABB-1A2331E4C6BA}" type="presParOf" srcId="{EF30470F-8F04-431F-9B07-D85D3C40A9C8}" destId="{8D736059-EAD6-4575-8728-79D7398064A8}" srcOrd="0" destOrd="0" presId="urn:microsoft.com/office/officeart/2011/layout/HexagonRadial"/>
    <dgm:cxn modelId="{8DD12268-9193-42C1-9372-DCA602063169}" type="presParOf" srcId="{EF30470F-8F04-431F-9B07-D85D3C40A9C8}" destId="{ED4A4149-1767-4813-82B5-10F76B9261F1}" srcOrd="1" destOrd="0" presId="urn:microsoft.com/office/officeart/2011/layout/HexagonRadial"/>
    <dgm:cxn modelId="{8C016FFD-5E46-4CC7-9A44-55F6FA4D96C5}" type="presParOf" srcId="{ED4A4149-1767-4813-82B5-10F76B9261F1}" destId="{6A5C74C1-AF39-4A64-A452-E2D2EB8A3371}" srcOrd="0" destOrd="0" presId="urn:microsoft.com/office/officeart/2011/layout/HexagonRadial"/>
    <dgm:cxn modelId="{05F8ED09-54C2-4FC0-AC47-61DC206ECCA3}" type="presParOf" srcId="{EF30470F-8F04-431F-9B07-D85D3C40A9C8}" destId="{B025FBAD-8F2D-46B9-9716-A3E2601098E5}" srcOrd="2" destOrd="0" presId="urn:microsoft.com/office/officeart/2011/layout/HexagonRadial"/>
    <dgm:cxn modelId="{EE4C445A-A03A-405A-A7E9-F8833FFAF213}" type="presParOf" srcId="{EF30470F-8F04-431F-9B07-D85D3C40A9C8}" destId="{6FC82A7E-72C6-437D-A0C8-6A54AFAA9960}" srcOrd="3" destOrd="0" presId="urn:microsoft.com/office/officeart/2011/layout/HexagonRadial"/>
    <dgm:cxn modelId="{23B1E244-A3E2-4402-989A-D4C5F61F8569}" type="presParOf" srcId="{6FC82A7E-72C6-437D-A0C8-6A54AFAA9960}" destId="{2B1CB194-7502-4BBC-A5B6-E27E1FC127F8}" srcOrd="0" destOrd="0" presId="urn:microsoft.com/office/officeart/2011/layout/HexagonRadial"/>
    <dgm:cxn modelId="{DFC592D5-0541-4456-BAA6-43AD14815939}" type="presParOf" srcId="{EF30470F-8F04-431F-9B07-D85D3C40A9C8}" destId="{44E519EB-8FDC-4D37-9607-4CA3E60453C6}" srcOrd="4" destOrd="0" presId="urn:microsoft.com/office/officeart/2011/layout/HexagonRadial"/>
    <dgm:cxn modelId="{BD614E02-9E2F-4595-A446-84CFA85786B4}" type="presParOf" srcId="{EF30470F-8F04-431F-9B07-D85D3C40A9C8}" destId="{5E9F85B1-FA4D-4D8C-9B9F-D8A14027B1B4}" srcOrd="5" destOrd="0" presId="urn:microsoft.com/office/officeart/2011/layout/HexagonRadial"/>
    <dgm:cxn modelId="{4702696E-CF7C-4C96-AE03-F0E611639222}" type="presParOf" srcId="{5E9F85B1-FA4D-4D8C-9B9F-D8A14027B1B4}" destId="{47F5AAAC-6EA7-495E-AF62-8D36E5D63EB8}" srcOrd="0" destOrd="0" presId="urn:microsoft.com/office/officeart/2011/layout/HexagonRadial"/>
    <dgm:cxn modelId="{6124D376-F1C7-4D94-A4B3-61497F741703}" type="presParOf" srcId="{EF30470F-8F04-431F-9B07-D85D3C40A9C8}" destId="{A7738B81-1C51-4CD7-90AE-845FE6EFC88F}" srcOrd="6" destOrd="0" presId="urn:microsoft.com/office/officeart/2011/layout/HexagonRadial"/>
    <dgm:cxn modelId="{50F8AD64-C2B5-4740-81BE-0541C2992563}" type="presParOf" srcId="{EF30470F-8F04-431F-9B07-D85D3C40A9C8}" destId="{E6812621-7B4B-4270-A30E-579325872F4D}" srcOrd="7" destOrd="0" presId="urn:microsoft.com/office/officeart/2011/layout/HexagonRadial"/>
    <dgm:cxn modelId="{12AC5A27-470F-449D-8F44-784C5DBBC3CD}" type="presParOf" srcId="{E6812621-7B4B-4270-A30E-579325872F4D}" destId="{B7CE4722-DD70-43B3-B8B7-4F634A3D02C3}" srcOrd="0" destOrd="0" presId="urn:microsoft.com/office/officeart/2011/layout/HexagonRadial"/>
    <dgm:cxn modelId="{00E625B7-B741-4A34-9E7A-75F37952311A}" type="presParOf" srcId="{EF30470F-8F04-431F-9B07-D85D3C40A9C8}" destId="{8B839326-DC68-481B-A4F3-4499DAC2BE61}" srcOrd="8" destOrd="0" presId="urn:microsoft.com/office/officeart/2011/layout/HexagonRadial"/>
    <dgm:cxn modelId="{411A8DBA-D9C8-46C4-A916-365D32263345}" type="presParOf" srcId="{EF30470F-8F04-431F-9B07-D85D3C40A9C8}" destId="{73B611C7-06BB-454B-9E2F-B2BC19828950}" srcOrd="9" destOrd="0" presId="urn:microsoft.com/office/officeart/2011/layout/HexagonRadial"/>
    <dgm:cxn modelId="{ED53F1ED-6934-448E-8154-8830E13EC19E}" type="presParOf" srcId="{73B611C7-06BB-454B-9E2F-B2BC19828950}" destId="{3897F703-0B00-4FD5-AA71-0BA3EE0EAF95}" srcOrd="0" destOrd="0" presId="urn:microsoft.com/office/officeart/2011/layout/HexagonRadial"/>
    <dgm:cxn modelId="{5B6127B3-4DEC-47BE-BC11-E7C62A2FC8A1}" type="presParOf" srcId="{EF30470F-8F04-431F-9B07-D85D3C40A9C8}" destId="{86B3A391-BC5F-4F1E-BDC4-1D2BFDBA7688}" srcOrd="10" destOrd="0" presId="urn:microsoft.com/office/officeart/2011/layout/HexagonRadial"/>
    <dgm:cxn modelId="{4023CC56-AC8C-4326-BCF1-E6A15CC595BA}" type="presParOf" srcId="{EF30470F-8F04-431F-9B07-D85D3C40A9C8}" destId="{CB6AC318-481E-48DF-BBBE-D53C8EEF336E}" srcOrd="11" destOrd="0" presId="urn:microsoft.com/office/officeart/2011/layout/HexagonRadial"/>
    <dgm:cxn modelId="{E7EE13D4-7215-4A1A-A1CF-12A72AD2BF19}" type="presParOf" srcId="{CB6AC318-481E-48DF-BBBE-D53C8EEF336E}" destId="{E77448D2-1939-446A-99C7-5727D5CF06B0}" srcOrd="0" destOrd="0" presId="urn:microsoft.com/office/officeart/2011/layout/HexagonRadial"/>
    <dgm:cxn modelId="{7F48E119-1CBF-46E6-B571-EEE863946119}" type="presParOf" srcId="{EF30470F-8F04-431F-9B07-D85D3C40A9C8}" destId="{EA495107-DCB0-487C-80C8-85124BCF244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A4F11-AA2A-4358-8C85-BAE66E080A8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F3E1162-08CF-4BBF-AC56-5B067B56C119}">
      <dgm:prSet/>
      <dgm:spPr/>
      <dgm:t>
        <a:bodyPr/>
        <a:lstStyle/>
        <a:p>
          <a:pPr>
            <a:defRPr cap="all"/>
          </a:pPr>
          <a:r>
            <a:rPr lang="en-NZ"/>
            <a:t>Pain</a:t>
          </a:r>
          <a:endParaRPr lang="en-US"/>
        </a:p>
      </dgm:t>
    </dgm:pt>
    <dgm:pt modelId="{9B6A74E4-B30F-469B-B3A7-9326899F5434}" type="parTrans" cxnId="{2E28E22A-D367-47F1-958E-077433598AD1}">
      <dgm:prSet/>
      <dgm:spPr/>
      <dgm:t>
        <a:bodyPr/>
        <a:lstStyle/>
        <a:p>
          <a:endParaRPr lang="en-US"/>
        </a:p>
      </dgm:t>
    </dgm:pt>
    <dgm:pt modelId="{3A36D766-5AF6-4931-AC35-AB80325A686F}" type="sibTrans" cxnId="{2E28E22A-D367-47F1-958E-077433598AD1}">
      <dgm:prSet/>
      <dgm:spPr/>
      <dgm:t>
        <a:bodyPr/>
        <a:lstStyle/>
        <a:p>
          <a:endParaRPr lang="en-US"/>
        </a:p>
      </dgm:t>
    </dgm:pt>
    <dgm:pt modelId="{3AC1B08C-1DE0-4361-A296-9CCCC50630A9}">
      <dgm:prSet/>
      <dgm:spPr/>
      <dgm:t>
        <a:bodyPr/>
        <a:lstStyle/>
        <a:p>
          <a:pPr>
            <a:defRPr cap="all"/>
          </a:pPr>
          <a:r>
            <a:rPr lang="en-NZ"/>
            <a:t>Performance</a:t>
          </a:r>
          <a:endParaRPr lang="en-US"/>
        </a:p>
      </dgm:t>
    </dgm:pt>
    <dgm:pt modelId="{08725004-CFCB-43A3-8FA9-959500DD9793}" type="parTrans" cxnId="{2F2F7B97-1979-484A-A39F-4B7F2642C782}">
      <dgm:prSet/>
      <dgm:spPr/>
      <dgm:t>
        <a:bodyPr/>
        <a:lstStyle/>
        <a:p>
          <a:endParaRPr lang="en-US"/>
        </a:p>
      </dgm:t>
    </dgm:pt>
    <dgm:pt modelId="{34F9BE4B-DD14-4BC3-BC82-9E9E7F8F1569}" type="sibTrans" cxnId="{2F2F7B97-1979-484A-A39F-4B7F2642C782}">
      <dgm:prSet/>
      <dgm:spPr/>
      <dgm:t>
        <a:bodyPr/>
        <a:lstStyle/>
        <a:p>
          <a:endParaRPr lang="en-US"/>
        </a:p>
      </dgm:t>
    </dgm:pt>
    <dgm:pt modelId="{AFCD2750-9449-4E9B-9890-E465C7C571EC}">
      <dgm:prSet/>
      <dgm:spPr/>
      <dgm:t>
        <a:bodyPr/>
        <a:lstStyle/>
        <a:p>
          <a:pPr>
            <a:defRPr cap="all"/>
          </a:pPr>
          <a:r>
            <a:rPr lang="en-NZ"/>
            <a:t>Psychology</a:t>
          </a:r>
          <a:endParaRPr lang="en-US"/>
        </a:p>
      </dgm:t>
    </dgm:pt>
    <dgm:pt modelId="{8ADD852C-FC15-4F5A-BDCC-DEE7CED66D1A}" type="parTrans" cxnId="{5F2A4231-96C5-443C-BAA6-F4192A783A71}">
      <dgm:prSet/>
      <dgm:spPr/>
      <dgm:t>
        <a:bodyPr/>
        <a:lstStyle/>
        <a:p>
          <a:endParaRPr lang="en-US"/>
        </a:p>
      </dgm:t>
    </dgm:pt>
    <dgm:pt modelId="{E6A2D407-D004-471F-A2B8-FF643326A723}" type="sibTrans" cxnId="{5F2A4231-96C5-443C-BAA6-F4192A783A71}">
      <dgm:prSet/>
      <dgm:spPr/>
      <dgm:t>
        <a:bodyPr/>
        <a:lstStyle/>
        <a:p>
          <a:endParaRPr lang="en-US"/>
        </a:p>
      </dgm:t>
    </dgm:pt>
    <dgm:pt modelId="{F8B8DDB6-B9C6-4D51-A699-571DBF3D8EC9}">
      <dgm:prSet/>
      <dgm:spPr/>
      <dgm:t>
        <a:bodyPr/>
        <a:lstStyle/>
        <a:p>
          <a:pPr>
            <a:defRPr cap="all"/>
          </a:pPr>
          <a:r>
            <a:rPr lang="en-NZ"/>
            <a:t>Past Medical History</a:t>
          </a:r>
          <a:endParaRPr lang="en-US"/>
        </a:p>
      </dgm:t>
    </dgm:pt>
    <dgm:pt modelId="{C59A9DA9-0251-4442-9C20-68CF4C5AA9B4}" type="parTrans" cxnId="{F7BC9963-D228-4444-B42B-E55016B314A7}">
      <dgm:prSet/>
      <dgm:spPr/>
      <dgm:t>
        <a:bodyPr/>
        <a:lstStyle/>
        <a:p>
          <a:endParaRPr lang="en-US"/>
        </a:p>
      </dgm:t>
    </dgm:pt>
    <dgm:pt modelId="{62D1EA60-F905-4B3D-BDD7-EB794F653A4D}" type="sibTrans" cxnId="{F7BC9963-D228-4444-B42B-E55016B314A7}">
      <dgm:prSet/>
      <dgm:spPr/>
      <dgm:t>
        <a:bodyPr/>
        <a:lstStyle/>
        <a:p>
          <a:endParaRPr lang="en-US"/>
        </a:p>
      </dgm:t>
    </dgm:pt>
    <dgm:pt modelId="{FF72174B-3002-4C4E-83D3-15D474BDA275}" type="pres">
      <dgm:prSet presAssocID="{1F8A4F11-AA2A-4358-8C85-BAE66E080A8C}" presName="root" presStyleCnt="0">
        <dgm:presLayoutVars>
          <dgm:dir/>
          <dgm:resizeHandles val="exact"/>
        </dgm:presLayoutVars>
      </dgm:prSet>
      <dgm:spPr/>
    </dgm:pt>
    <dgm:pt modelId="{DC799C5A-EBC2-45DD-961D-0296CBE1D48E}" type="pres">
      <dgm:prSet presAssocID="{1F3E1162-08CF-4BBF-AC56-5B067B56C119}" presName="compNode" presStyleCnt="0"/>
      <dgm:spPr/>
    </dgm:pt>
    <dgm:pt modelId="{9A7A0EAC-F4C8-4D45-B78F-79D5EAD1DB04}" type="pres">
      <dgm:prSet presAssocID="{1F3E1162-08CF-4BBF-AC56-5B067B56C119}" presName="iconBgRect" presStyleLbl="bgShp" presStyleIdx="0" presStyleCnt="4"/>
      <dgm:spPr/>
    </dgm:pt>
    <dgm:pt modelId="{10FDF4D9-3940-4511-9B97-6A1386605B92}" type="pres">
      <dgm:prSet presAssocID="{1F3E1162-08CF-4BBF-AC56-5B067B56C1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16F767A2-5667-4A84-BC10-FD56F0D68163}" type="pres">
      <dgm:prSet presAssocID="{1F3E1162-08CF-4BBF-AC56-5B067B56C119}" presName="spaceRect" presStyleCnt="0"/>
      <dgm:spPr/>
    </dgm:pt>
    <dgm:pt modelId="{EE092FAB-248A-4EFE-83E5-50DA1476AE20}" type="pres">
      <dgm:prSet presAssocID="{1F3E1162-08CF-4BBF-AC56-5B067B56C119}" presName="textRect" presStyleLbl="revTx" presStyleIdx="0" presStyleCnt="4">
        <dgm:presLayoutVars>
          <dgm:chMax val="1"/>
          <dgm:chPref val="1"/>
        </dgm:presLayoutVars>
      </dgm:prSet>
      <dgm:spPr/>
    </dgm:pt>
    <dgm:pt modelId="{7BB03735-DC0E-49B0-AE80-1A032D9FF618}" type="pres">
      <dgm:prSet presAssocID="{3A36D766-5AF6-4931-AC35-AB80325A686F}" presName="sibTrans" presStyleCnt="0"/>
      <dgm:spPr/>
    </dgm:pt>
    <dgm:pt modelId="{10C0B63D-66E3-48CE-B6E0-076AC64AB082}" type="pres">
      <dgm:prSet presAssocID="{3AC1B08C-1DE0-4361-A296-9CCCC50630A9}" presName="compNode" presStyleCnt="0"/>
      <dgm:spPr/>
    </dgm:pt>
    <dgm:pt modelId="{0776719A-7955-46D9-91F9-C6F3121D5015}" type="pres">
      <dgm:prSet presAssocID="{3AC1B08C-1DE0-4361-A296-9CCCC50630A9}" presName="iconBgRect" presStyleLbl="bgShp" presStyleIdx="1" presStyleCnt="4"/>
      <dgm:spPr/>
    </dgm:pt>
    <dgm:pt modelId="{20E7AF24-FBE0-4D34-9C12-DEC60EBAF4BF}" type="pres">
      <dgm:prSet presAssocID="{3AC1B08C-1DE0-4361-A296-9CCCC50630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9387D3B-64E0-43C9-8EFF-C06E92CB1DDD}" type="pres">
      <dgm:prSet presAssocID="{3AC1B08C-1DE0-4361-A296-9CCCC50630A9}" presName="spaceRect" presStyleCnt="0"/>
      <dgm:spPr/>
    </dgm:pt>
    <dgm:pt modelId="{5299A6E3-9CE9-47EA-8DA4-01CFDF5368AC}" type="pres">
      <dgm:prSet presAssocID="{3AC1B08C-1DE0-4361-A296-9CCCC50630A9}" presName="textRect" presStyleLbl="revTx" presStyleIdx="1" presStyleCnt="4">
        <dgm:presLayoutVars>
          <dgm:chMax val="1"/>
          <dgm:chPref val="1"/>
        </dgm:presLayoutVars>
      </dgm:prSet>
      <dgm:spPr/>
    </dgm:pt>
    <dgm:pt modelId="{B1DC867B-530B-4174-9083-D4787F0C60E9}" type="pres">
      <dgm:prSet presAssocID="{34F9BE4B-DD14-4BC3-BC82-9E9E7F8F1569}" presName="sibTrans" presStyleCnt="0"/>
      <dgm:spPr/>
    </dgm:pt>
    <dgm:pt modelId="{351ABB75-FAF8-4C6F-9FA1-7F282935A263}" type="pres">
      <dgm:prSet presAssocID="{AFCD2750-9449-4E9B-9890-E465C7C571EC}" presName="compNode" presStyleCnt="0"/>
      <dgm:spPr/>
    </dgm:pt>
    <dgm:pt modelId="{15E4ED53-895F-4840-BD65-7CAACA3B8E5E}" type="pres">
      <dgm:prSet presAssocID="{AFCD2750-9449-4E9B-9890-E465C7C571EC}" presName="iconBgRect" presStyleLbl="bgShp" presStyleIdx="2" presStyleCnt="4"/>
      <dgm:spPr/>
    </dgm:pt>
    <dgm:pt modelId="{2EC499CC-2169-4DEF-922C-CAE9877CEAA5}" type="pres">
      <dgm:prSet presAssocID="{AFCD2750-9449-4E9B-9890-E465C7C571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F3310A4-72E1-421C-B54F-0FE840A4A551}" type="pres">
      <dgm:prSet presAssocID="{AFCD2750-9449-4E9B-9890-E465C7C571EC}" presName="spaceRect" presStyleCnt="0"/>
      <dgm:spPr/>
    </dgm:pt>
    <dgm:pt modelId="{542DA2A8-D968-41EE-BB1F-A1579B3A5C32}" type="pres">
      <dgm:prSet presAssocID="{AFCD2750-9449-4E9B-9890-E465C7C571EC}" presName="textRect" presStyleLbl="revTx" presStyleIdx="2" presStyleCnt="4">
        <dgm:presLayoutVars>
          <dgm:chMax val="1"/>
          <dgm:chPref val="1"/>
        </dgm:presLayoutVars>
      </dgm:prSet>
      <dgm:spPr/>
    </dgm:pt>
    <dgm:pt modelId="{59CDD546-9896-4D57-AE8A-26D8B7D5E8DA}" type="pres">
      <dgm:prSet presAssocID="{E6A2D407-D004-471F-A2B8-FF643326A723}" presName="sibTrans" presStyleCnt="0"/>
      <dgm:spPr/>
    </dgm:pt>
    <dgm:pt modelId="{1991C0F6-6415-4460-9794-A1D2837706BB}" type="pres">
      <dgm:prSet presAssocID="{F8B8DDB6-B9C6-4D51-A699-571DBF3D8EC9}" presName="compNode" presStyleCnt="0"/>
      <dgm:spPr/>
    </dgm:pt>
    <dgm:pt modelId="{812675F7-ADE5-4D3A-892A-D7F857F724E1}" type="pres">
      <dgm:prSet presAssocID="{F8B8DDB6-B9C6-4D51-A699-571DBF3D8EC9}" presName="iconBgRect" presStyleLbl="bgShp" presStyleIdx="3" presStyleCnt="4"/>
      <dgm:spPr/>
    </dgm:pt>
    <dgm:pt modelId="{5DFF3C6F-8D29-4A8B-9CDB-C4D1EF64E70A}" type="pres">
      <dgm:prSet presAssocID="{F8B8DDB6-B9C6-4D51-A699-571DBF3D8E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FFD0C4F-D313-45B6-8BFE-91158E0D2262}" type="pres">
      <dgm:prSet presAssocID="{F8B8DDB6-B9C6-4D51-A699-571DBF3D8EC9}" presName="spaceRect" presStyleCnt="0"/>
      <dgm:spPr/>
    </dgm:pt>
    <dgm:pt modelId="{3B4F15E4-BB2C-4CFB-8BA3-98DFFAB3D809}" type="pres">
      <dgm:prSet presAssocID="{F8B8DDB6-B9C6-4D51-A699-571DBF3D8EC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969323-1176-460B-9529-4B9DE8E14377}" type="presOf" srcId="{1F8A4F11-AA2A-4358-8C85-BAE66E080A8C}" destId="{FF72174B-3002-4C4E-83D3-15D474BDA275}" srcOrd="0" destOrd="0" presId="urn:microsoft.com/office/officeart/2018/5/layout/IconCircleLabelList"/>
    <dgm:cxn modelId="{2E28E22A-D367-47F1-958E-077433598AD1}" srcId="{1F8A4F11-AA2A-4358-8C85-BAE66E080A8C}" destId="{1F3E1162-08CF-4BBF-AC56-5B067B56C119}" srcOrd="0" destOrd="0" parTransId="{9B6A74E4-B30F-469B-B3A7-9326899F5434}" sibTransId="{3A36D766-5AF6-4931-AC35-AB80325A686F}"/>
    <dgm:cxn modelId="{5F2A4231-96C5-443C-BAA6-F4192A783A71}" srcId="{1F8A4F11-AA2A-4358-8C85-BAE66E080A8C}" destId="{AFCD2750-9449-4E9B-9890-E465C7C571EC}" srcOrd="2" destOrd="0" parTransId="{8ADD852C-FC15-4F5A-BDCC-DEE7CED66D1A}" sibTransId="{E6A2D407-D004-471F-A2B8-FF643326A723}"/>
    <dgm:cxn modelId="{1FB10D40-DFEB-481A-8217-5AD46AA08237}" type="presOf" srcId="{F8B8DDB6-B9C6-4D51-A699-571DBF3D8EC9}" destId="{3B4F15E4-BB2C-4CFB-8BA3-98DFFAB3D809}" srcOrd="0" destOrd="0" presId="urn:microsoft.com/office/officeart/2018/5/layout/IconCircleLabelList"/>
    <dgm:cxn modelId="{F7BC9963-D228-4444-B42B-E55016B314A7}" srcId="{1F8A4F11-AA2A-4358-8C85-BAE66E080A8C}" destId="{F8B8DDB6-B9C6-4D51-A699-571DBF3D8EC9}" srcOrd="3" destOrd="0" parTransId="{C59A9DA9-0251-4442-9C20-68CF4C5AA9B4}" sibTransId="{62D1EA60-F905-4B3D-BDD7-EB794F653A4D}"/>
    <dgm:cxn modelId="{101B1150-FCE8-4029-83B6-93F28251C6A2}" type="presOf" srcId="{1F3E1162-08CF-4BBF-AC56-5B067B56C119}" destId="{EE092FAB-248A-4EFE-83E5-50DA1476AE20}" srcOrd="0" destOrd="0" presId="urn:microsoft.com/office/officeart/2018/5/layout/IconCircleLabelList"/>
    <dgm:cxn modelId="{2F2F7B97-1979-484A-A39F-4B7F2642C782}" srcId="{1F8A4F11-AA2A-4358-8C85-BAE66E080A8C}" destId="{3AC1B08C-1DE0-4361-A296-9CCCC50630A9}" srcOrd="1" destOrd="0" parTransId="{08725004-CFCB-43A3-8FA9-959500DD9793}" sibTransId="{34F9BE4B-DD14-4BC3-BC82-9E9E7F8F1569}"/>
    <dgm:cxn modelId="{91B7CD9A-E8A7-4EF6-9E67-179E5477F69E}" type="presOf" srcId="{3AC1B08C-1DE0-4361-A296-9CCCC50630A9}" destId="{5299A6E3-9CE9-47EA-8DA4-01CFDF5368AC}" srcOrd="0" destOrd="0" presId="urn:microsoft.com/office/officeart/2018/5/layout/IconCircleLabelList"/>
    <dgm:cxn modelId="{9037FBC9-3A16-4126-A0E7-FDA7341D3877}" type="presOf" srcId="{AFCD2750-9449-4E9B-9890-E465C7C571EC}" destId="{542DA2A8-D968-41EE-BB1F-A1579B3A5C32}" srcOrd="0" destOrd="0" presId="urn:microsoft.com/office/officeart/2018/5/layout/IconCircleLabelList"/>
    <dgm:cxn modelId="{31A9920A-6DDA-44F6-BE5F-F2F6A64A7BF4}" type="presParOf" srcId="{FF72174B-3002-4C4E-83D3-15D474BDA275}" destId="{DC799C5A-EBC2-45DD-961D-0296CBE1D48E}" srcOrd="0" destOrd="0" presId="urn:microsoft.com/office/officeart/2018/5/layout/IconCircleLabelList"/>
    <dgm:cxn modelId="{5FA7A305-D0AF-41EC-8864-19FF3AEEFDEA}" type="presParOf" srcId="{DC799C5A-EBC2-45DD-961D-0296CBE1D48E}" destId="{9A7A0EAC-F4C8-4D45-B78F-79D5EAD1DB04}" srcOrd="0" destOrd="0" presId="urn:microsoft.com/office/officeart/2018/5/layout/IconCircleLabelList"/>
    <dgm:cxn modelId="{3DA2E416-C8D5-4F46-BB25-115827C0B11F}" type="presParOf" srcId="{DC799C5A-EBC2-45DD-961D-0296CBE1D48E}" destId="{10FDF4D9-3940-4511-9B97-6A1386605B92}" srcOrd="1" destOrd="0" presId="urn:microsoft.com/office/officeart/2018/5/layout/IconCircleLabelList"/>
    <dgm:cxn modelId="{ED9C1F06-7B43-483E-A798-BD8C28B9EC88}" type="presParOf" srcId="{DC799C5A-EBC2-45DD-961D-0296CBE1D48E}" destId="{16F767A2-5667-4A84-BC10-FD56F0D68163}" srcOrd="2" destOrd="0" presId="urn:microsoft.com/office/officeart/2018/5/layout/IconCircleLabelList"/>
    <dgm:cxn modelId="{397E01A3-1390-4559-A6F2-2BF762E14D80}" type="presParOf" srcId="{DC799C5A-EBC2-45DD-961D-0296CBE1D48E}" destId="{EE092FAB-248A-4EFE-83E5-50DA1476AE20}" srcOrd="3" destOrd="0" presId="urn:microsoft.com/office/officeart/2018/5/layout/IconCircleLabelList"/>
    <dgm:cxn modelId="{27943D29-925A-4F5C-848B-13350C5BA0A4}" type="presParOf" srcId="{FF72174B-3002-4C4E-83D3-15D474BDA275}" destId="{7BB03735-DC0E-49B0-AE80-1A032D9FF618}" srcOrd="1" destOrd="0" presId="urn:microsoft.com/office/officeart/2018/5/layout/IconCircleLabelList"/>
    <dgm:cxn modelId="{F03EAB87-4281-4E88-866C-455B346437B0}" type="presParOf" srcId="{FF72174B-3002-4C4E-83D3-15D474BDA275}" destId="{10C0B63D-66E3-48CE-B6E0-076AC64AB082}" srcOrd="2" destOrd="0" presId="urn:microsoft.com/office/officeart/2018/5/layout/IconCircleLabelList"/>
    <dgm:cxn modelId="{5116B466-C828-4D12-8775-1562358C574B}" type="presParOf" srcId="{10C0B63D-66E3-48CE-B6E0-076AC64AB082}" destId="{0776719A-7955-46D9-91F9-C6F3121D5015}" srcOrd="0" destOrd="0" presId="urn:microsoft.com/office/officeart/2018/5/layout/IconCircleLabelList"/>
    <dgm:cxn modelId="{768AAA19-2271-4EEE-9F34-E947B1451778}" type="presParOf" srcId="{10C0B63D-66E3-48CE-B6E0-076AC64AB082}" destId="{20E7AF24-FBE0-4D34-9C12-DEC60EBAF4BF}" srcOrd="1" destOrd="0" presId="urn:microsoft.com/office/officeart/2018/5/layout/IconCircleLabelList"/>
    <dgm:cxn modelId="{E9A5DFC4-1578-46B9-AB49-536231CB8255}" type="presParOf" srcId="{10C0B63D-66E3-48CE-B6E0-076AC64AB082}" destId="{F9387D3B-64E0-43C9-8EFF-C06E92CB1DDD}" srcOrd="2" destOrd="0" presId="urn:microsoft.com/office/officeart/2018/5/layout/IconCircleLabelList"/>
    <dgm:cxn modelId="{52B5B073-0755-43C9-A7D9-EB2A094FC195}" type="presParOf" srcId="{10C0B63D-66E3-48CE-B6E0-076AC64AB082}" destId="{5299A6E3-9CE9-47EA-8DA4-01CFDF5368AC}" srcOrd="3" destOrd="0" presId="urn:microsoft.com/office/officeart/2018/5/layout/IconCircleLabelList"/>
    <dgm:cxn modelId="{73314061-BF69-4C8F-9C38-315DAD3DA6E8}" type="presParOf" srcId="{FF72174B-3002-4C4E-83D3-15D474BDA275}" destId="{B1DC867B-530B-4174-9083-D4787F0C60E9}" srcOrd="3" destOrd="0" presId="urn:microsoft.com/office/officeart/2018/5/layout/IconCircleLabelList"/>
    <dgm:cxn modelId="{CF04DC1F-F143-4E75-95FA-34E11BBF5D77}" type="presParOf" srcId="{FF72174B-3002-4C4E-83D3-15D474BDA275}" destId="{351ABB75-FAF8-4C6F-9FA1-7F282935A263}" srcOrd="4" destOrd="0" presId="urn:microsoft.com/office/officeart/2018/5/layout/IconCircleLabelList"/>
    <dgm:cxn modelId="{23BD80D7-F128-4261-ABF7-AD1DCCBCAED8}" type="presParOf" srcId="{351ABB75-FAF8-4C6F-9FA1-7F282935A263}" destId="{15E4ED53-895F-4840-BD65-7CAACA3B8E5E}" srcOrd="0" destOrd="0" presId="urn:microsoft.com/office/officeart/2018/5/layout/IconCircleLabelList"/>
    <dgm:cxn modelId="{8881A741-1E31-4BA1-BDA2-1104228B38DA}" type="presParOf" srcId="{351ABB75-FAF8-4C6F-9FA1-7F282935A263}" destId="{2EC499CC-2169-4DEF-922C-CAE9877CEAA5}" srcOrd="1" destOrd="0" presId="urn:microsoft.com/office/officeart/2018/5/layout/IconCircleLabelList"/>
    <dgm:cxn modelId="{77AA4372-1382-4638-BC93-BF0FE450928D}" type="presParOf" srcId="{351ABB75-FAF8-4C6F-9FA1-7F282935A263}" destId="{BF3310A4-72E1-421C-B54F-0FE840A4A551}" srcOrd="2" destOrd="0" presId="urn:microsoft.com/office/officeart/2018/5/layout/IconCircleLabelList"/>
    <dgm:cxn modelId="{439143DA-24E0-40D5-B093-9DE9EB91F0B9}" type="presParOf" srcId="{351ABB75-FAF8-4C6F-9FA1-7F282935A263}" destId="{542DA2A8-D968-41EE-BB1F-A1579B3A5C32}" srcOrd="3" destOrd="0" presId="urn:microsoft.com/office/officeart/2018/5/layout/IconCircleLabelList"/>
    <dgm:cxn modelId="{47307661-6552-4A3D-A112-42FA65D5C189}" type="presParOf" srcId="{FF72174B-3002-4C4E-83D3-15D474BDA275}" destId="{59CDD546-9896-4D57-AE8A-26D8B7D5E8DA}" srcOrd="5" destOrd="0" presId="urn:microsoft.com/office/officeart/2018/5/layout/IconCircleLabelList"/>
    <dgm:cxn modelId="{0124DE3C-CF0F-4D24-A6FD-F8380FAB3CF8}" type="presParOf" srcId="{FF72174B-3002-4C4E-83D3-15D474BDA275}" destId="{1991C0F6-6415-4460-9794-A1D2837706BB}" srcOrd="6" destOrd="0" presId="urn:microsoft.com/office/officeart/2018/5/layout/IconCircleLabelList"/>
    <dgm:cxn modelId="{E2EE07F7-2568-4DAA-8D7C-18CF0FF6BB2B}" type="presParOf" srcId="{1991C0F6-6415-4460-9794-A1D2837706BB}" destId="{812675F7-ADE5-4D3A-892A-D7F857F724E1}" srcOrd="0" destOrd="0" presId="urn:microsoft.com/office/officeart/2018/5/layout/IconCircleLabelList"/>
    <dgm:cxn modelId="{226ED1AB-5499-4327-9FBF-952E3122D742}" type="presParOf" srcId="{1991C0F6-6415-4460-9794-A1D2837706BB}" destId="{5DFF3C6F-8D29-4A8B-9CDB-C4D1EF64E70A}" srcOrd="1" destOrd="0" presId="urn:microsoft.com/office/officeart/2018/5/layout/IconCircleLabelList"/>
    <dgm:cxn modelId="{E8653863-A836-4961-B3FE-50DE2A7F7A97}" type="presParOf" srcId="{1991C0F6-6415-4460-9794-A1D2837706BB}" destId="{CFFD0C4F-D313-45B6-8BFE-91158E0D2262}" srcOrd="2" destOrd="0" presId="urn:microsoft.com/office/officeart/2018/5/layout/IconCircleLabelList"/>
    <dgm:cxn modelId="{EF778E64-095B-4262-A41C-10887FD7EBF8}" type="presParOf" srcId="{1991C0F6-6415-4460-9794-A1D2837706BB}" destId="{3B4F15E4-BB2C-4CFB-8BA3-98DFFAB3D80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F2A2A-4957-4AD0-9830-BC9AEA1EA41A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C37268FB-78B9-4215-9DDA-61D5BEEE8957}">
      <dgm:prSet phldrT="[Text]" custT="1"/>
      <dgm:spPr/>
      <dgm:t>
        <a:bodyPr/>
        <a:lstStyle/>
        <a:p>
          <a:r>
            <a:rPr lang="en-NZ" sz="2000" baseline="0" dirty="0"/>
            <a:t>Jack</a:t>
          </a:r>
        </a:p>
      </dgm:t>
    </dgm:pt>
    <dgm:pt modelId="{05C69AF7-D568-4ECB-8689-A00F4726A271}" type="parTrans" cxnId="{3DBDC109-2472-4983-8DDC-C773CC005484}">
      <dgm:prSet/>
      <dgm:spPr/>
      <dgm:t>
        <a:bodyPr/>
        <a:lstStyle/>
        <a:p>
          <a:endParaRPr lang="en-NZ"/>
        </a:p>
      </dgm:t>
    </dgm:pt>
    <dgm:pt modelId="{B758ECD0-0D40-4CFF-A13B-97466C857A7A}" type="sibTrans" cxnId="{3DBDC109-2472-4983-8DDC-C773CC005484}">
      <dgm:prSet/>
      <dgm:spPr/>
      <dgm:t>
        <a:bodyPr/>
        <a:lstStyle/>
        <a:p>
          <a:endParaRPr lang="en-NZ"/>
        </a:p>
      </dgm:t>
    </dgm:pt>
    <dgm:pt modelId="{EB4B88E5-3A16-4941-A64D-1487582E90A5}">
      <dgm:prSet phldrT="[Text]" custT="1"/>
      <dgm:spPr/>
      <dgm:t>
        <a:bodyPr/>
        <a:lstStyle/>
        <a:p>
          <a:r>
            <a:rPr lang="en-NZ" sz="1000" dirty="0"/>
            <a:t>Physiotherapy</a:t>
          </a:r>
        </a:p>
      </dgm:t>
    </dgm:pt>
    <dgm:pt modelId="{9AC469A3-52F0-4F25-9E67-08B8E2543D3B}" type="parTrans" cxnId="{843D3458-7668-4776-9151-19CAED481E07}">
      <dgm:prSet/>
      <dgm:spPr/>
      <dgm:t>
        <a:bodyPr/>
        <a:lstStyle/>
        <a:p>
          <a:endParaRPr lang="en-NZ"/>
        </a:p>
      </dgm:t>
    </dgm:pt>
    <dgm:pt modelId="{222A3A50-F96B-437A-A21D-95A1C673E348}" type="sibTrans" cxnId="{843D3458-7668-4776-9151-19CAED481E07}">
      <dgm:prSet/>
      <dgm:spPr/>
      <dgm:t>
        <a:bodyPr/>
        <a:lstStyle/>
        <a:p>
          <a:endParaRPr lang="en-NZ"/>
        </a:p>
      </dgm:t>
    </dgm:pt>
    <dgm:pt modelId="{C6E05D91-1CD0-4E16-901F-CA6E67EDC454}">
      <dgm:prSet phldrT="[Text]"/>
      <dgm:spPr/>
      <dgm:t>
        <a:bodyPr/>
        <a:lstStyle/>
        <a:p>
          <a:r>
            <a:rPr lang="en-NZ" dirty="0"/>
            <a:t>More </a:t>
          </a:r>
        </a:p>
        <a:p>
          <a:r>
            <a:rPr lang="en-NZ" dirty="0"/>
            <a:t>Meds</a:t>
          </a:r>
        </a:p>
      </dgm:t>
    </dgm:pt>
    <dgm:pt modelId="{32FB7B45-12A4-424E-871A-9DEB7E0AE40E}" type="parTrans" cxnId="{A8773515-DC70-4DB3-AF39-EFCA89B2428E}">
      <dgm:prSet/>
      <dgm:spPr/>
      <dgm:t>
        <a:bodyPr/>
        <a:lstStyle/>
        <a:p>
          <a:endParaRPr lang="en-NZ"/>
        </a:p>
      </dgm:t>
    </dgm:pt>
    <dgm:pt modelId="{55B88E80-3168-4FE2-8993-8C80DE5E1DBE}" type="sibTrans" cxnId="{A8773515-DC70-4DB3-AF39-EFCA89B2428E}">
      <dgm:prSet/>
      <dgm:spPr/>
      <dgm:t>
        <a:bodyPr/>
        <a:lstStyle/>
        <a:p>
          <a:endParaRPr lang="en-NZ"/>
        </a:p>
      </dgm:t>
    </dgm:pt>
    <dgm:pt modelId="{531D6FBB-A07F-465F-BD9D-40F9168C1056}">
      <dgm:prSet phldrT="[Text]"/>
      <dgm:spPr/>
      <dgm:t>
        <a:bodyPr/>
        <a:lstStyle/>
        <a:p>
          <a:r>
            <a:rPr lang="en-NZ" dirty="0"/>
            <a:t>Address frustration</a:t>
          </a:r>
        </a:p>
      </dgm:t>
    </dgm:pt>
    <dgm:pt modelId="{5DD4139D-89E2-4671-9D9D-31A62544C9F2}" type="parTrans" cxnId="{84FA4F7C-180A-46CB-A167-9A13AB4F9E46}">
      <dgm:prSet/>
      <dgm:spPr/>
      <dgm:t>
        <a:bodyPr/>
        <a:lstStyle/>
        <a:p>
          <a:endParaRPr lang="en-NZ"/>
        </a:p>
      </dgm:t>
    </dgm:pt>
    <dgm:pt modelId="{3A153ECE-438B-45B7-AC33-644A92664E88}" type="sibTrans" cxnId="{84FA4F7C-180A-46CB-A167-9A13AB4F9E46}">
      <dgm:prSet/>
      <dgm:spPr/>
      <dgm:t>
        <a:bodyPr/>
        <a:lstStyle/>
        <a:p>
          <a:endParaRPr lang="en-NZ"/>
        </a:p>
      </dgm:t>
    </dgm:pt>
    <dgm:pt modelId="{60BF776D-8B1B-4C77-9F64-384CCE05A4D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NZ" dirty="0"/>
            <a:t>Refer pain clinic</a:t>
          </a:r>
        </a:p>
      </dgm:t>
    </dgm:pt>
    <dgm:pt modelId="{CBCF0EC7-A37C-43B9-B826-0916865BB77C}" type="parTrans" cxnId="{81BDA4A7-7F8E-4F79-A7A4-5AA24D555D20}">
      <dgm:prSet/>
      <dgm:spPr/>
      <dgm:t>
        <a:bodyPr/>
        <a:lstStyle/>
        <a:p>
          <a:endParaRPr lang="en-NZ"/>
        </a:p>
      </dgm:t>
    </dgm:pt>
    <dgm:pt modelId="{67E2F2D2-BACD-4438-9A1A-5D138310A55C}" type="sibTrans" cxnId="{81BDA4A7-7F8E-4F79-A7A4-5AA24D555D20}">
      <dgm:prSet/>
      <dgm:spPr/>
      <dgm:t>
        <a:bodyPr/>
        <a:lstStyle/>
        <a:p>
          <a:endParaRPr lang="en-NZ"/>
        </a:p>
      </dgm:t>
    </dgm:pt>
    <dgm:pt modelId="{891CEBFD-DE65-466C-B700-E709E999822E}">
      <dgm:prSet phldrT="[Text]" custT="1"/>
      <dgm:spPr/>
      <dgm:t>
        <a:bodyPr/>
        <a:lstStyle/>
        <a:p>
          <a:r>
            <a:rPr lang="en-NZ" sz="1000" dirty="0"/>
            <a:t>Surgery</a:t>
          </a:r>
        </a:p>
      </dgm:t>
    </dgm:pt>
    <dgm:pt modelId="{018AEE7F-7973-4708-9166-21927E88A2C5}" type="parTrans" cxnId="{D2FCD75C-3E53-438C-B572-42349C4189CF}">
      <dgm:prSet/>
      <dgm:spPr/>
      <dgm:t>
        <a:bodyPr/>
        <a:lstStyle/>
        <a:p>
          <a:endParaRPr lang="en-NZ"/>
        </a:p>
      </dgm:t>
    </dgm:pt>
    <dgm:pt modelId="{F9C1B88B-EA05-4A78-AD5A-F935992E2CBD}" type="sibTrans" cxnId="{D2FCD75C-3E53-438C-B572-42349C4189CF}">
      <dgm:prSet/>
      <dgm:spPr/>
      <dgm:t>
        <a:bodyPr/>
        <a:lstStyle/>
        <a:p>
          <a:endParaRPr lang="en-NZ"/>
        </a:p>
      </dgm:t>
    </dgm:pt>
    <dgm:pt modelId="{51EAEB8D-99BF-49D5-A4A7-1E776E3AB56D}" type="pres">
      <dgm:prSet presAssocID="{0F5F2A2A-4957-4AD0-9830-BC9AEA1EA41A}" presName="Name0" presStyleCnt="0">
        <dgm:presLayoutVars>
          <dgm:chMax val="1"/>
          <dgm:chPref val="1"/>
        </dgm:presLayoutVars>
      </dgm:prSet>
      <dgm:spPr/>
    </dgm:pt>
    <dgm:pt modelId="{45D352E6-E843-42EA-AC68-15861A9EB60A}" type="pres">
      <dgm:prSet presAssocID="{C37268FB-78B9-4215-9DDA-61D5BEEE8957}" presName="Parent" presStyleLbl="node0" presStyleIdx="0" presStyleCnt="1">
        <dgm:presLayoutVars>
          <dgm:chMax val="5"/>
          <dgm:chPref val="5"/>
        </dgm:presLayoutVars>
      </dgm:prSet>
      <dgm:spPr/>
    </dgm:pt>
    <dgm:pt modelId="{5DE07657-FF55-40F1-B1EF-C28AFECE577C}" type="pres">
      <dgm:prSet presAssocID="{C37268FB-78B9-4215-9DDA-61D5BEEE8957}" presName="Accent2" presStyleLbl="node1" presStyleIdx="0" presStyleCnt="19"/>
      <dgm:spPr/>
    </dgm:pt>
    <dgm:pt modelId="{DF464848-E79C-498D-80F8-3A5048DF854F}" type="pres">
      <dgm:prSet presAssocID="{C37268FB-78B9-4215-9DDA-61D5BEEE8957}" presName="Accent3" presStyleLbl="node1" presStyleIdx="1" presStyleCnt="19"/>
      <dgm:spPr/>
    </dgm:pt>
    <dgm:pt modelId="{B9A20C70-7E83-475B-8D30-ABE6FB5420CD}" type="pres">
      <dgm:prSet presAssocID="{C37268FB-78B9-4215-9DDA-61D5BEEE8957}" presName="Accent4" presStyleLbl="node1" presStyleIdx="2" presStyleCnt="19"/>
      <dgm:spPr/>
    </dgm:pt>
    <dgm:pt modelId="{0F86E996-323D-4CDE-82D6-4A71857CE695}" type="pres">
      <dgm:prSet presAssocID="{C37268FB-78B9-4215-9DDA-61D5BEEE8957}" presName="Accent5" presStyleLbl="node1" presStyleIdx="3" presStyleCnt="19"/>
      <dgm:spPr/>
    </dgm:pt>
    <dgm:pt modelId="{8447914E-CB41-480D-B8F5-10658521F6FD}" type="pres">
      <dgm:prSet presAssocID="{C37268FB-78B9-4215-9DDA-61D5BEEE8957}" presName="Accent6" presStyleLbl="node1" presStyleIdx="4" presStyleCnt="19"/>
      <dgm:spPr/>
    </dgm:pt>
    <dgm:pt modelId="{C37EEDE1-D9EE-4575-AEC6-CD36DD4DF1EA}" type="pres">
      <dgm:prSet presAssocID="{EB4B88E5-3A16-4941-A64D-1487582E90A5}" presName="Child1" presStyleLbl="node1" presStyleIdx="5" presStyleCnt="19" custScaleX="120781" custScaleY="115560">
        <dgm:presLayoutVars>
          <dgm:chMax val="0"/>
          <dgm:chPref val="0"/>
        </dgm:presLayoutVars>
      </dgm:prSet>
      <dgm:spPr/>
    </dgm:pt>
    <dgm:pt modelId="{30513FBD-A667-4006-93F9-59CD1EC388BE}" type="pres">
      <dgm:prSet presAssocID="{EB4B88E5-3A16-4941-A64D-1487582E90A5}" presName="Accent7" presStyleCnt="0"/>
      <dgm:spPr/>
    </dgm:pt>
    <dgm:pt modelId="{66F466FA-3020-4E21-ADD9-ACBCFE4375AF}" type="pres">
      <dgm:prSet presAssocID="{EB4B88E5-3A16-4941-A64D-1487582E90A5}" presName="AccentHold1" presStyleLbl="node1" presStyleIdx="6" presStyleCnt="19"/>
      <dgm:spPr/>
    </dgm:pt>
    <dgm:pt modelId="{AA834C5C-A37D-4E9A-B76D-D2CAE57E8C29}" type="pres">
      <dgm:prSet presAssocID="{EB4B88E5-3A16-4941-A64D-1487582E90A5}" presName="Accent8" presStyleCnt="0"/>
      <dgm:spPr/>
    </dgm:pt>
    <dgm:pt modelId="{13DE326E-FD41-4F6E-976D-5730761E68AE}" type="pres">
      <dgm:prSet presAssocID="{EB4B88E5-3A16-4941-A64D-1487582E90A5}" presName="AccentHold2" presStyleLbl="node1" presStyleIdx="7" presStyleCnt="19"/>
      <dgm:spPr/>
    </dgm:pt>
    <dgm:pt modelId="{D7605BC9-70AF-4889-9ABE-99BC538BD04E}" type="pres">
      <dgm:prSet presAssocID="{C6E05D91-1CD0-4E16-901F-CA6E67EDC454}" presName="Child2" presStyleLbl="node1" presStyleIdx="8" presStyleCnt="19" custScaleX="112428" custScaleY="114854">
        <dgm:presLayoutVars>
          <dgm:chMax val="0"/>
          <dgm:chPref val="0"/>
        </dgm:presLayoutVars>
      </dgm:prSet>
      <dgm:spPr/>
    </dgm:pt>
    <dgm:pt modelId="{E76EB654-2CB3-42AA-8FBA-159804702ACF}" type="pres">
      <dgm:prSet presAssocID="{C6E05D91-1CD0-4E16-901F-CA6E67EDC454}" presName="Accent9" presStyleCnt="0"/>
      <dgm:spPr/>
    </dgm:pt>
    <dgm:pt modelId="{9EDE477E-2DD8-4771-B6C6-514E5E229CE0}" type="pres">
      <dgm:prSet presAssocID="{C6E05D91-1CD0-4E16-901F-CA6E67EDC454}" presName="AccentHold1" presStyleLbl="node1" presStyleIdx="9" presStyleCnt="19"/>
      <dgm:spPr/>
    </dgm:pt>
    <dgm:pt modelId="{F666D5F5-03EE-4A89-A0CB-FE097F16BC22}" type="pres">
      <dgm:prSet presAssocID="{C6E05D91-1CD0-4E16-901F-CA6E67EDC454}" presName="Accent10" presStyleCnt="0"/>
      <dgm:spPr/>
    </dgm:pt>
    <dgm:pt modelId="{E0D85F05-E866-4D72-9AAA-B362BDBCFC07}" type="pres">
      <dgm:prSet presAssocID="{C6E05D91-1CD0-4E16-901F-CA6E67EDC454}" presName="AccentHold2" presStyleLbl="node1" presStyleIdx="10" presStyleCnt="19"/>
      <dgm:spPr/>
    </dgm:pt>
    <dgm:pt modelId="{7DD32CCE-061E-4E9D-8121-E27554648252}" type="pres">
      <dgm:prSet presAssocID="{C6E05D91-1CD0-4E16-901F-CA6E67EDC454}" presName="Accent11" presStyleCnt="0"/>
      <dgm:spPr/>
    </dgm:pt>
    <dgm:pt modelId="{06969D5D-3A05-4D67-956D-8E2503A54101}" type="pres">
      <dgm:prSet presAssocID="{C6E05D91-1CD0-4E16-901F-CA6E67EDC454}" presName="AccentHold3" presStyleLbl="node1" presStyleIdx="11" presStyleCnt="19"/>
      <dgm:spPr/>
    </dgm:pt>
    <dgm:pt modelId="{682808C4-42BD-4E07-AF46-5C75DFFC4EBD}" type="pres">
      <dgm:prSet presAssocID="{531D6FBB-A07F-465F-BD9D-40F9168C1056}" presName="Child3" presStyleLbl="node1" presStyleIdx="12" presStyleCnt="19" custLinFactX="-50440" custLinFactNeighborX="-100000" custLinFactNeighborY="-35581">
        <dgm:presLayoutVars>
          <dgm:chMax val="0"/>
          <dgm:chPref val="0"/>
        </dgm:presLayoutVars>
      </dgm:prSet>
      <dgm:spPr/>
    </dgm:pt>
    <dgm:pt modelId="{B45EB87F-9478-44E3-A1FD-EF0B34763734}" type="pres">
      <dgm:prSet presAssocID="{531D6FBB-A07F-465F-BD9D-40F9168C1056}" presName="Accent12" presStyleCnt="0"/>
      <dgm:spPr/>
    </dgm:pt>
    <dgm:pt modelId="{C0261C12-4C23-4981-AC72-B15D7A98FF0C}" type="pres">
      <dgm:prSet presAssocID="{531D6FBB-A07F-465F-BD9D-40F9168C1056}" presName="AccentHold1" presStyleLbl="node1" presStyleIdx="13" presStyleCnt="19"/>
      <dgm:spPr/>
    </dgm:pt>
    <dgm:pt modelId="{DEB7EDF7-5148-4A32-89BB-508E3829A5ED}" type="pres">
      <dgm:prSet presAssocID="{60BF776D-8B1B-4C77-9F64-384CCE05A4D2}" presName="Child4" presStyleLbl="node1" presStyleIdx="14" presStyleCnt="19">
        <dgm:presLayoutVars>
          <dgm:chMax val="0"/>
          <dgm:chPref val="0"/>
        </dgm:presLayoutVars>
      </dgm:prSet>
      <dgm:spPr/>
    </dgm:pt>
    <dgm:pt modelId="{7E520E8C-730E-4876-9DA9-6BB27F07FBCA}" type="pres">
      <dgm:prSet presAssocID="{60BF776D-8B1B-4C77-9F64-384CCE05A4D2}" presName="Accent13" presStyleCnt="0"/>
      <dgm:spPr/>
    </dgm:pt>
    <dgm:pt modelId="{E8B71116-3B5B-4031-9F69-EBCB1A3DCDD5}" type="pres">
      <dgm:prSet presAssocID="{60BF776D-8B1B-4C77-9F64-384CCE05A4D2}" presName="AccentHold1" presStyleLbl="node1" presStyleIdx="15" presStyleCnt="19"/>
      <dgm:spPr/>
    </dgm:pt>
    <dgm:pt modelId="{56947162-0D33-423C-951B-755F6805AA8F}" type="pres">
      <dgm:prSet presAssocID="{891CEBFD-DE65-466C-B700-E709E999822E}" presName="Child5" presStyleLbl="node1" presStyleIdx="16" presStyleCnt="19" custScaleX="110601" custScaleY="114749">
        <dgm:presLayoutVars>
          <dgm:chMax val="0"/>
          <dgm:chPref val="0"/>
        </dgm:presLayoutVars>
      </dgm:prSet>
      <dgm:spPr/>
    </dgm:pt>
    <dgm:pt modelId="{9CFEC7BF-13D7-4468-B69C-1F2E1E142D6B}" type="pres">
      <dgm:prSet presAssocID="{891CEBFD-DE65-466C-B700-E709E999822E}" presName="Accent15" presStyleCnt="0"/>
      <dgm:spPr/>
    </dgm:pt>
    <dgm:pt modelId="{35CF658F-AD3F-41E7-AF39-6B4DBCF771F8}" type="pres">
      <dgm:prSet presAssocID="{891CEBFD-DE65-466C-B700-E709E999822E}" presName="AccentHold2" presStyleLbl="node1" presStyleIdx="17" presStyleCnt="19"/>
      <dgm:spPr/>
    </dgm:pt>
    <dgm:pt modelId="{EC708759-C37E-483B-AD0D-C59166B98C7D}" type="pres">
      <dgm:prSet presAssocID="{891CEBFD-DE65-466C-B700-E709E999822E}" presName="Accent16" presStyleCnt="0"/>
      <dgm:spPr/>
    </dgm:pt>
    <dgm:pt modelId="{78EE849E-185E-4381-BECB-C842DC1BA2AF}" type="pres">
      <dgm:prSet presAssocID="{891CEBFD-DE65-466C-B700-E709E999822E}" presName="AccentHold3" presStyleLbl="node1" presStyleIdx="18" presStyleCnt="19"/>
      <dgm:spPr/>
    </dgm:pt>
  </dgm:ptLst>
  <dgm:cxnLst>
    <dgm:cxn modelId="{3DBDC109-2472-4983-8DDC-C773CC005484}" srcId="{0F5F2A2A-4957-4AD0-9830-BC9AEA1EA41A}" destId="{C37268FB-78B9-4215-9DDA-61D5BEEE8957}" srcOrd="0" destOrd="0" parTransId="{05C69AF7-D568-4ECB-8689-A00F4726A271}" sibTransId="{B758ECD0-0D40-4CFF-A13B-97466C857A7A}"/>
    <dgm:cxn modelId="{A8773515-DC70-4DB3-AF39-EFCA89B2428E}" srcId="{C37268FB-78B9-4215-9DDA-61D5BEEE8957}" destId="{C6E05D91-1CD0-4E16-901F-CA6E67EDC454}" srcOrd="1" destOrd="0" parTransId="{32FB7B45-12A4-424E-871A-9DEB7E0AE40E}" sibTransId="{55B88E80-3168-4FE2-8993-8C80DE5E1DBE}"/>
    <dgm:cxn modelId="{5CBC192C-FDC3-49E9-A1A3-B9D2D0BB04F4}" type="presOf" srcId="{60BF776D-8B1B-4C77-9F64-384CCE05A4D2}" destId="{DEB7EDF7-5148-4A32-89BB-508E3829A5ED}" srcOrd="0" destOrd="0" presId="urn:microsoft.com/office/officeart/2009/3/layout/CircleRelationship"/>
    <dgm:cxn modelId="{1A124D2C-4936-4DBD-ACA3-61FD158432BA}" type="presOf" srcId="{C6E05D91-1CD0-4E16-901F-CA6E67EDC454}" destId="{D7605BC9-70AF-4889-9ABE-99BC538BD04E}" srcOrd="0" destOrd="0" presId="urn:microsoft.com/office/officeart/2009/3/layout/CircleRelationship"/>
    <dgm:cxn modelId="{D2FCD75C-3E53-438C-B572-42349C4189CF}" srcId="{C37268FB-78B9-4215-9DDA-61D5BEEE8957}" destId="{891CEBFD-DE65-466C-B700-E709E999822E}" srcOrd="4" destOrd="0" parTransId="{018AEE7F-7973-4708-9166-21927E88A2C5}" sibTransId="{F9C1B88B-EA05-4A78-AD5A-F935992E2CBD}"/>
    <dgm:cxn modelId="{5EEBE96C-92F6-426D-B3FD-ED75C444DC85}" type="presOf" srcId="{891CEBFD-DE65-466C-B700-E709E999822E}" destId="{56947162-0D33-423C-951B-755F6805AA8F}" srcOrd="0" destOrd="0" presId="urn:microsoft.com/office/officeart/2009/3/layout/CircleRelationship"/>
    <dgm:cxn modelId="{BE47F653-2524-46AE-AE37-EE7A382B1FB8}" type="presOf" srcId="{C37268FB-78B9-4215-9DDA-61D5BEEE8957}" destId="{45D352E6-E843-42EA-AC68-15861A9EB60A}" srcOrd="0" destOrd="0" presId="urn:microsoft.com/office/officeart/2009/3/layout/CircleRelationship"/>
    <dgm:cxn modelId="{843D3458-7668-4776-9151-19CAED481E07}" srcId="{C37268FB-78B9-4215-9DDA-61D5BEEE8957}" destId="{EB4B88E5-3A16-4941-A64D-1487582E90A5}" srcOrd="0" destOrd="0" parTransId="{9AC469A3-52F0-4F25-9E67-08B8E2543D3B}" sibTransId="{222A3A50-F96B-437A-A21D-95A1C673E348}"/>
    <dgm:cxn modelId="{84FA4F7C-180A-46CB-A167-9A13AB4F9E46}" srcId="{C37268FB-78B9-4215-9DDA-61D5BEEE8957}" destId="{531D6FBB-A07F-465F-BD9D-40F9168C1056}" srcOrd="2" destOrd="0" parTransId="{5DD4139D-89E2-4671-9D9D-31A62544C9F2}" sibTransId="{3A153ECE-438B-45B7-AC33-644A92664E88}"/>
    <dgm:cxn modelId="{81BDA4A7-7F8E-4F79-A7A4-5AA24D555D20}" srcId="{C37268FB-78B9-4215-9DDA-61D5BEEE8957}" destId="{60BF776D-8B1B-4C77-9F64-384CCE05A4D2}" srcOrd="3" destOrd="0" parTransId="{CBCF0EC7-A37C-43B9-B826-0916865BB77C}" sibTransId="{67E2F2D2-BACD-4438-9A1A-5D138310A55C}"/>
    <dgm:cxn modelId="{C5185BC4-C13C-42AD-B525-32D322FA2FE4}" type="presOf" srcId="{EB4B88E5-3A16-4941-A64D-1487582E90A5}" destId="{C37EEDE1-D9EE-4575-AEC6-CD36DD4DF1EA}" srcOrd="0" destOrd="0" presId="urn:microsoft.com/office/officeart/2009/3/layout/CircleRelationship"/>
    <dgm:cxn modelId="{9BEF71D0-C7DA-4BFE-9D72-05AD1A67D8FC}" type="presOf" srcId="{0F5F2A2A-4957-4AD0-9830-BC9AEA1EA41A}" destId="{51EAEB8D-99BF-49D5-A4A7-1E776E3AB56D}" srcOrd="0" destOrd="0" presId="urn:microsoft.com/office/officeart/2009/3/layout/CircleRelationship"/>
    <dgm:cxn modelId="{E746AEDB-51EC-46C1-A8BF-8386F0195E14}" type="presOf" srcId="{531D6FBB-A07F-465F-BD9D-40F9168C1056}" destId="{682808C4-42BD-4E07-AF46-5C75DFFC4EBD}" srcOrd="0" destOrd="0" presId="urn:microsoft.com/office/officeart/2009/3/layout/CircleRelationship"/>
    <dgm:cxn modelId="{D7053FA9-26C0-4A34-A5A6-5FA293B26114}" type="presParOf" srcId="{51EAEB8D-99BF-49D5-A4A7-1E776E3AB56D}" destId="{45D352E6-E843-42EA-AC68-15861A9EB60A}" srcOrd="0" destOrd="0" presId="urn:microsoft.com/office/officeart/2009/3/layout/CircleRelationship"/>
    <dgm:cxn modelId="{5A149AB9-730B-4A67-BE9E-AF6F956F9C27}" type="presParOf" srcId="{51EAEB8D-99BF-49D5-A4A7-1E776E3AB56D}" destId="{5DE07657-FF55-40F1-B1EF-C28AFECE577C}" srcOrd="1" destOrd="0" presId="urn:microsoft.com/office/officeart/2009/3/layout/CircleRelationship"/>
    <dgm:cxn modelId="{F92294EA-4865-4D4D-9BE6-CDE2EC0889E7}" type="presParOf" srcId="{51EAEB8D-99BF-49D5-A4A7-1E776E3AB56D}" destId="{DF464848-E79C-498D-80F8-3A5048DF854F}" srcOrd="2" destOrd="0" presId="urn:microsoft.com/office/officeart/2009/3/layout/CircleRelationship"/>
    <dgm:cxn modelId="{F2898332-F027-4676-99FC-7404E3DD94FE}" type="presParOf" srcId="{51EAEB8D-99BF-49D5-A4A7-1E776E3AB56D}" destId="{B9A20C70-7E83-475B-8D30-ABE6FB5420CD}" srcOrd="3" destOrd="0" presId="urn:microsoft.com/office/officeart/2009/3/layout/CircleRelationship"/>
    <dgm:cxn modelId="{56DE4DC3-213C-49C1-B90D-1D2F3288A8C0}" type="presParOf" srcId="{51EAEB8D-99BF-49D5-A4A7-1E776E3AB56D}" destId="{0F86E996-323D-4CDE-82D6-4A71857CE695}" srcOrd="4" destOrd="0" presId="urn:microsoft.com/office/officeart/2009/3/layout/CircleRelationship"/>
    <dgm:cxn modelId="{C9387935-1C9B-40AF-A6E9-61CBB13B9CB1}" type="presParOf" srcId="{51EAEB8D-99BF-49D5-A4A7-1E776E3AB56D}" destId="{8447914E-CB41-480D-B8F5-10658521F6FD}" srcOrd="5" destOrd="0" presId="urn:microsoft.com/office/officeart/2009/3/layout/CircleRelationship"/>
    <dgm:cxn modelId="{0F65321F-8760-4DF4-B9D6-222F92146145}" type="presParOf" srcId="{51EAEB8D-99BF-49D5-A4A7-1E776E3AB56D}" destId="{C37EEDE1-D9EE-4575-AEC6-CD36DD4DF1EA}" srcOrd="6" destOrd="0" presId="urn:microsoft.com/office/officeart/2009/3/layout/CircleRelationship"/>
    <dgm:cxn modelId="{2C699A03-8211-4A1D-A3A1-538B490C8BED}" type="presParOf" srcId="{51EAEB8D-99BF-49D5-A4A7-1E776E3AB56D}" destId="{30513FBD-A667-4006-93F9-59CD1EC388BE}" srcOrd="7" destOrd="0" presId="urn:microsoft.com/office/officeart/2009/3/layout/CircleRelationship"/>
    <dgm:cxn modelId="{8445586F-B82B-455B-98A5-3690E0C53394}" type="presParOf" srcId="{30513FBD-A667-4006-93F9-59CD1EC388BE}" destId="{66F466FA-3020-4E21-ADD9-ACBCFE4375AF}" srcOrd="0" destOrd="0" presId="urn:microsoft.com/office/officeart/2009/3/layout/CircleRelationship"/>
    <dgm:cxn modelId="{BC4E9609-ADDF-48EA-A1CB-9075C9298B4D}" type="presParOf" srcId="{51EAEB8D-99BF-49D5-A4A7-1E776E3AB56D}" destId="{AA834C5C-A37D-4E9A-B76D-D2CAE57E8C29}" srcOrd="8" destOrd="0" presId="urn:microsoft.com/office/officeart/2009/3/layout/CircleRelationship"/>
    <dgm:cxn modelId="{EFF37EBC-2959-4E37-884A-1C53DC8BCA81}" type="presParOf" srcId="{AA834C5C-A37D-4E9A-B76D-D2CAE57E8C29}" destId="{13DE326E-FD41-4F6E-976D-5730761E68AE}" srcOrd="0" destOrd="0" presId="urn:microsoft.com/office/officeart/2009/3/layout/CircleRelationship"/>
    <dgm:cxn modelId="{55646365-82DE-4793-BBEB-8F0439680664}" type="presParOf" srcId="{51EAEB8D-99BF-49D5-A4A7-1E776E3AB56D}" destId="{D7605BC9-70AF-4889-9ABE-99BC538BD04E}" srcOrd="9" destOrd="0" presId="urn:microsoft.com/office/officeart/2009/3/layout/CircleRelationship"/>
    <dgm:cxn modelId="{443D7904-55BC-49F6-91C6-F6E824F8FFBB}" type="presParOf" srcId="{51EAEB8D-99BF-49D5-A4A7-1E776E3AB56D}" destId="{E76EB654-2CB3-42AA-8FBA-159804702ACF}" srcOrd="10" destOrd="0" presId="urn:microsoft.com/office/officeart/2009/3/layout/CircleRelationship"/>
    <dgm:cxn modelId="{381CF124-FAC0-492B-A47E-37A4727FC188}" type="presParOf" srcId="{E76EB654-2CB3-42AA-8FBA-159804702ACF}" destId="{9EDE477E-2DD8-4771-B6C6-514E5E229CE0}" srcOrd="0" destOrd="0" presId="urn:microsoft.com/office/officeart/2009/3/layout/CircleRelationship"/>
    <dgm:cxn modelId="{8BF6F0A5-5AAF-4A3D-9696-F023B6B04294}" type="presParOf" srcId="{51EAEB8D-99BF-49D5-A4A7-1E776E3AB56D}" destId="{F666D5F5-03EE-4A89-A0CB-FE097F16BC22}" srcOrd="11" destOrd="0" presId="urn:microsoft.com/office/officeart/2009/3/layout/CircleRelationship"/>
    <dgm:cxn modelId="{4B0611B3-7137-49F5-86C9-303FB88B65F9}" type="presParOf" srcId="{F666D5F5-03EE-4A89-A0CB-FE097F16BC22}" destId="{E0D85F05-E866-4D72-9AAA-B362BDBCFC07}" srcOrd="0" destOrd="0" presId="urn:microsoft.com/office/officeart/2009/3/layout/CircleRelationship"/>
    <dgm:cxn modelId="{5A6DEEC9-015D-46FE-89C9-241499AEE9BC}" type="presParOf" srcId="{51EAEB8D-99BF-49D5-A4A7-1E776E3AB56D}" destId="{7DD32CCE-061E-4E9D-8121-E27554648252}" srcOrd="12" destOrd="0" presId="urn:microsoft.com/office/officeart/2009/3/layout/CircleRelationship"/>
    <dgm:cxn modelId="{F8990C86-02EC-44B6-8902-62DF0BA34A9F}" type="presParOf" srcId="{7DD32CCE-061E-4E9D-8121-E27554648252}" destId="{06969D5D-3A05-4D67-956D-8E2503A54101}" srcOrd="0" destOrd="0" presId="urn:microsoft.com/office/officeart/2009/3/layout/CircleRelationship"/>
    <dgm:cxn modelId="{DF9D4C4B-285F-4B69-A8B1-2053101EE359}" type="presParOf" srcId="{51EAEB8D-99BF-49D5-A4A7-1E776E3AB56D}" destId="{682808C4-42BD-4E07-AF46-5C75DFFC4EBD}" srcOrd="13" destOrd="0" presId="urn:microsoft.com/office/officeart/2009/3/layout/CircleRelationship"/>
    <dgm:cxn modelId="{05A55721-889A-4349-92F0-CD7E5D7D2A4F}" type="presParOf" srcId="{51EAEB8D-99BF-49D5-A4A7-1E776E3AB56D}" destId="{B45EB87F-9478-44E3-A1FD-EF0B34763734}" srcOrd="14" destOrd="0" presId="urn:microsoft.com/office/officeart/2009/3/layout/CircleRelationship"/>
    <dgm:cxn modelId="{DBB1DFF9-9489-4FB9-B37B-8BB7C6D01974}" type="presParOf" srcId="{B45EB87F-9478-44E3-A1FD-EF0B34763734}" destId="{C0261C12-4C23-4981-AC72-B15D7A98FF0C}" srcOrd="0" destOrd="0" presId="urn:microsoft.com/office/officeart/2009/3/layout/CircleRelationship"/>
    <dgm:cxn modelId="{CE1F776F-C725-4CC4-AFAC-BFEF5039669A}" type="presParOf" srcId="{51EAEB8D-99BF-49D5-A4A7-1E776E3AB56D}" destId="{DEB7EDF7-5148-4A32-89BB-508E3829A5ED}" srcOrd="15" destOrd="0" presId="urn:microsoft.com/office/officeart/2009/3/layout/CircleRelationship"/>
    <dgm:cxn modelId="{4BA051DC-DF25-46EC-B095-992584798438}" type="presParOf" srcId="{51EAEB8D-99BF-49D5-A4A7-1E776E3AB56D}" destId="{7E520E8C-730E-4876-9DA9-6BB27F07FBCA}" srcOrd="16" destOrd="0" presId="urn:microsoft.com/office/officeart/2009/3/layout/CircleRelationship"/>
    <dgm:cxn modelId="{9A8E006A-7532-4970-9BB7-A57D00020254}" type="presParOf" srcId="{7E520E8C-730E-4876-9DA9-6BB27F07FBCA}" destId="{E8B71116-3B5B-4031-9F69-EBCB1A3DCDD5}" srcOrd="0" destOrd="0" presId="urn:microsoft.com/office/officeart/2009/3/layout/CircleRelationship"/>
    <dgm:cxn modelId="{7B489DB6-20A0-4C9B-9CE7-851EF6BE243A}" type="presParOf" srcId="{51EAEB8D-99BF-49D5-A4A7-1E776E3AB56D}" destId="{56947162-0D33-423C-951B-755F6805AA8F}" srcOrd="17" destOrd="0" presId="urn:microsoft.com/office/officeart/2009/3/layout/CircleRelationship"/>
    <dgm:cxn modelId="{A7126E14-DBF1-4E63-B63C-49C3FD2051A6}" type="presParOf" srcId="{51EAEB8D-99BF-49D5-A4A7-1E776E3AB56D}" destId="{9CFEC7BF-13D7-4468-B69C-1F2E1E142D6B}" srcOrd="18" destOrd="0" presId="urn:microsoft.com/office/officeart/2009/3/layout/CircleRelationship"/>
    <dgm:cxn modelId="{548F281E-7EE9-495A-90F6-21601823C72F}" type="presParOf" srcId="{9CFEC7BF-13D7-4468-B69C-1F2E1E142D6B}" destId="{35CF658F-AD3F-41E7-AF39-6B4DBCF771F8}" srcOrd="0" destOrd="0" presId="urn:microsoft.com/office/officeart/2009/3/layout/CircleRelationship"/>
    <dgm:cxn modelId="{C883947E-C021-423A-AF30-4145FB705815}" type="presParOf" srcId="{51EAEB8D-99BF-49D5-A4A7-1E776E3AB56D}" destId="{EC708759-C37E-483B-AD0D-C59166B98C7D}" srcOrd="19" destOrd="0" presId="urn:microsoft.com/office/officeart/2009/3/layout/CircleRelationship"/>
    <dgm:cxn modelId="{16176D73-9145-4037-92C1-3A02A0BB655C}" type="presParOf" srcId="{EC708759-C37E-483B-AD0D-C59166B98C7D}" destId="{78EE849E-185E-4381-BECB-C842DC1BA2AF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36059-EAD6-4575-8728-79D7398064A8}">
      <dsp:nvSpPr>
        <dsp:cNvPr id="0" name=""/>
        <dsp:cNvSpPr/>
      </dsp:nvSpPr>
      <dsp:spPr>
        <a:xfrm>
          <a:off x="1138542" y="1207948"/>
          <a:ext cx="1535355" cy="1328144"/>
        </a:xfrm>
        <a:prstGeom prst="hexagon">
          <a:avLst>
            <a:gd name="adj" fmla="val 28570"/>
            <a:gd name="vf" fmla="val 11547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What matters to me</a:t>
          </a:r>
        </a:p>
      </dsp:txBody>
      <dsp:txXfrm>
        <a:off x="1392972" y="1428040"/>
        <a:ext cx="1026495" cy="887960"/>
      </dsp:txXfrm>
    </dsp:sp>
    <dsp:sp modelId="{2B1CB194-7502-4BBC-A5B6-E27E1FC127F8}">
      <dsp:nvSpPr>
        <dsp:cNvPr id="0" name=""/>
        <dsp:cNvSpPr/>
      </dsp:nvSpPr>
      <dsp:spPr>
        <a:xfrm>
          <a:off x="2099970" y="572521"/>
          <a:ext cx="579284" cy="4991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5FBAD-8F2D-46B9-9716-A3E2601098E5}">
      <dsp:nvSpPr>
        <dsp:cNvPr id="0" name=""/>
        <dsp:cNvSpPr/>
      </dsp:nvSpPr>
      <dsp:spPr>
        <a:xfrm>
          <a:off x="1279971" y="0"/>
          <a:ext cx="1258212" cy="1088501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50" kern="1200" dirty="0"/>
            <a:t>Working in partnership with my clinician and wider care team</a:t>
          </a:r>
        </a:p>
      </dsp:txBody>
      <dsp:txXfrm>
        <a:off x="1488484" y="180388"/>
        <a:ext cx="841186" cy="727725"/>
      </dsp:txXfrm>
    </dsp:sp>
    <dsp:sp modelId="{47F5AAAC-6EA7-495E-AF62-8D36E5D63EB8}">
      <dsp:nvSpPr>
        <dsp:cNvPr id="0" name=""/>
        <dsp:cNvSpPr/>
      </dsp:nvSpPr>
      <dsp:spPr>
        <a:xfrm>
          <a:off x="2776040" y="1505629"/>
          <a:ext cx="579284" cy="4991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519EB-8FDC-4D37-9607-4CA3E60453C6}">
      <dsp:nvSpPr>
        <dsp:cNvPr id="0" name=""/>
        <dsp:cNvSpPr/>
      </dsp:nvSpPr>
      <dsp:spPr>
        <a:xfrm>
          <a:off x="2433898" y="669501"/>
          <a:ext cx="1258212" cy="108850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50" kern="1200" dirty="0"/>
            <a:t>Choosing from the available options</a:t>
          </a:r>
        </a:p>
      </dsp:txBody>
      <dsp:txXfrm>
        <a:off x="2642411" y="849889"/>
        <a:ext cx="841186" cy="727725"/>
      </dsp:txXfrm>
    </dsp:sp>
    <dsp:sp modelId="{B7CE4722-DD70-43B3-B8B7-4F634A3D02C3}">
      <dsp:nvSpPr>
        <dsp:cNvPr id="0" name=""/>
        <dsp:cNvSpPr/>
      </dsp:nvSpPr>
      <dsp:spPr>
        <a:xfrm>
          <a:off x="2306398" y="2558933"/>
          <a:ext cx="579284" cy="4991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38B81-1C51-4CD7-90AE-845FE6EFC88F}">
      <dsp:nvSpPr>
        <dsp:cNvPr id="0" name=""/>
        <dsp:cNvSpPr/>
      </dsp:nvSpPr>
      <dsp:spPr>
        <a:xfrm>
          <a:off x="2433898" y="1985663"/>
          <a:ext cx="1258212" cy="1088501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50" kern="1200" dirty="0"/>
            <a:t>Building knowledge skills &amp; confidence</a:t>
          </a:r>
        </a:p>
      </dsp:txBody>
      <dsp:txXfrm>
        <a:off x="2642411" y="2166051"/>
        <a:ext cx="841186" cy="727725"/>
      </dsp:txXfrm>
    </dsp:sp>
    <dsp:sp modelId="{3897F703-0B00-4FD5-AA71-0BA3EE0EAF95}">
      <dsp:nvSpPr>
        <dsp:cNvPr id="0" name=""/>
        <dsp:cNvSpPr/>
      </dsp:nvSpPr>
      <dsp:spPr>
        <a:xfrm>
          <a:off x="1141399" y="2668270"/>
          <a:ext cx="579284" cy="4991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39326-DC68-481B-A4F3-4499DAC2BE61}">
      <dsp:nvSpPr>
        <dsp:cNvPr id="0" name=""/>
        <dsp:cNvSpPr/>
      </dsp:nvSpPr>
      <dsp:spPr>
        <a:xfrm>
          <a:off x="1279971" y="2655914"/>
          <a:ext cx="1258212" cy="1088501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50" kern="1200" dirty="0"/>
            <a:t>Connecting to help &amp; support in my community</a:t>
          </a:r>
        </a:p>
      </dsp:txBody>
      <dsp:txXfrm>
        <a:off x="1488484" y="2836302"/>
        <a:ext cx="841186" cy="727725"/>
      </dsp:txXfrm>
    </dsp:sp>
    <dsp:sp modelId="{E77448D2-1939-446A-99C7-5727D5CF06B0}">
      <dsp:nvSpPr>
        <dsp:cNvPr id="0" name=""/>
        <dsp:cNvSpPr/>
      </dsp:nvSpPr>
      <dsp:spPr>
        <a:xfrm>
          <a:off x="454258" y="1735536"/>
          <a:ext cx="579284" cy="49913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3A391-BC5F-4F1E-BDC4-1D2BFDBA7688}">
      <dsp:nvSpPr>
        <dsp:cNvPr id="0" name=""/>
        <dsp:cNvSpPr/>
      </dsp:nvSpPr>
      <dsp:spPr>
        <a:xfrm>
          <a:off x="120687" y="1986412"/>
          <a:ext cx="1258212" cy="1088501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50" kern="1200" dirty="0"/>
            <a:t>Designing my own plan, supported by professionals</a:t>
          </a:r>
        </a:p>
      </dsp:txBody>
      <dsp:txXfrm>
        <a:off x="329200" y="2166800"/>
        <a:ext cx="841186" cy="727725"/>
      </dsp:txXfrm>
    </dsp:sp>
    <dsp:sp modelId="{EA495107-DCB0-487C-80C8-85124BCF244F}">
      <dsp:nvSpPr>
        <dsp:cNvPr id="0" name=""/>
        <dsp:cNvSpPr/>
      </dsp:nvSpPr>
      <dsp:spPr>
        <a:xfrm>
          <a:off x="120687" y="668003"/>
          <a:ext cx="1258212" cy="108850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50" kern="1200" dirty="0"/>
            <a:t>Managing my own budget &amp; support, with help if I choose</a:t>
          </a:r>
        </a:p>
      </dsp:txBody>
      <dsp:txXfrm>
        <a:off x="329200" y="848391"/>
        <a:ext cx="841186" cy="727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A0EAC-F4C8-4D45-B78F-79D5EAD1DB04}">
      <dsp:nvSpPr>
        <dsp:cNvPr id="0" name=""/>
        <dsp:cNvSpPr/>
      </dsp:nvSpPr>
      <dsp:spPr>
        <a:xfrm>
          <a:off x="393299" y="361883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DF4D9-3940-4511-9B97-6A1386605B92}">
      <dsp:nvSpPr>
        <dsp:cNvPr id="0" name=""/>
        <dsp:cNvSpPr/>
      </dsp:nvSpPr>
      <dsp:spPr>
        <a:xfrm>
          <a:off x="627299" y="59588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92FAB-248A-4EFE-83E5-50DA1476AE20}">
      <dsp:nvSpPr>
        <dsp:cNvPr id="0" name=""/>
        <dsp:cNvSpPr/>
      </dsp:nvSpPr>
      <dsp:spPr>
        <a:xfrm>
          <a:off x="42299" y="18018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800" kern="1200"/>
            <a:t>Pain</a:t>
          </a:r>
          <a:endParaRPr lang="en-US" sz="1800" kern="1200"/>
        </a:p>
      </dsp:txBody>
      <dsp:txXfrm>
        <a:off x="42299" y="1801884"/>
        <a:ext cx="1800000" cy="720000"/>
      </dsp:txXfrm>
    </dsp:sp>
    <dsp:sp modelId="{0776719A-7955-46D9-91F9-C6F3121D5015}">
      <dsp:nvSpPr>
        <dsp:cNvPr id="0" name=""/>
        <dsp:cNvSpPr/>
      </dsp:nvSpPr>
      <dsp:spPr>
        <a:xfrm>
          <a:off x="2508300" y="361883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7AF24-FBE0-4D34-9C12-DEC60EBAF4BF}">
      <dsp:nvSpPr>
        <dsp:cNvPr id="0" name=""/>
        <dsp:cNvSpPr/>
      </dsp:nvSpPr>
      <dsp:spPr>
        <a:xfrm>
          <a:off x="2742300" y="59588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9A6E3-9CE9-47EA-8DA4-01CFDF5368AC}">
      <dsp:nvSpPr>
        <dsp:cNvPr id="0" name=""/>
        <dsp:cNvSpPr/>
      </dsp:nvSpPr>
      <dsp:spPr>
        <a:xfrm>
          <a:off x="2157300" y="18018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800" kern="1200"/>
            <a:t>Performance</a:t>
          </a:r>
          <a:endParaRPr lang="en-US" sz="1800" kern="1200"/>
        </a:p>
      </dsp:txBody>
      <dsp:txXfrm>
        <a:off x="2157300" y="1801884"/>
        <a:ext cx="1800000" cy="720000"/>
      </dsp:txXfrm>
    </dsp:sp>
    <dsp:sp modelId="{15E4ED53-895F-4840-BD65-7CAACA3B8E5E}">
      <dsp:nvSpPr>
        <dsp:cNvPr id="0" name=""/>
        <dsp:cNvSpPr/>
      </dsp:nvSpPr>
      <dsp:spPr>
        <a:xfrm>
          <a:off x="4623300" y="361883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499CC-2169-4DEF-922C-CAE9877CEAA5}">
      <dsp:nvSpPr>
        <dsp:cNvPr id="0" name=""/>
        <dsp:cNvSpPr/>
      </dsp:nvSpPr>
      <dsp:spPr>
        <a:xfrm>
          <a:off x="4857300" y="59588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DA2A8-D968-41EE-BB1F-A1579B3A5C32}">
      <dsp:nvSpPr>
        <dsp:cNvPr id="0" name=""/>
        <dsp:cNvSpPr/>
      </dsp:nvSpPr>
      <dsp:spPr>
        <a:xfrm>
          <a:off x="4272300" y="18018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800" kern="1200"/>
            <a:t>Psychology</a:t>
          </a:r>
          <a:endParaRPr lang="en-US" sz="1800" kern="1200"/>
        </a:p>
      </dsp:txBody>
      <dsp:txXfrm>
        <a:off x="4272300" y="1801884"/>
        <a:ext cx="1800000" cy="720000"/>
      </dsp:txXfrm>
    </dsp:sp>
    <dsp:sp modelId="{812675F7-ADE5-4D3A-892A-D7F857F724E1}">
      <dsp:nvSpPr>
        <dsp:cNvPr id="0" name=""/>
        <dsp:cNvSpPr/>
      </dsp:nvSpPr>
      <dsp:spPr>
        <a:xfrm>
          <a:off x="6738300" y="361883"/>
          <a:ext cx="1098000" cy="1098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F3C6F-8D29-4A8B-9CDB-C4D1EF64E70A}">
      <dsp:nvSpPr>
        <dsp:cNvPr id="0" name=""/>
        <dsp:cNvSpPr/>
      </dsp:nvSpPr>
      <dsp:spPr>
        <a:xfrm>
          <a:off x="6972300" y="59588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F15E4-BB2C-4CFB-8BA3-98DFFAB3D809}">
      <dsp:nvSpPr>
        <dsp:cNvPr id="0" name=""/>
        <dsp:cNvSpPr/>
      </dsp:nvSpPr>
      <dsp:spPr>
        <a:xfrm>
          <a:off x="6387300" y="18018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NZ" sz="1800" kern="1200"/>
            <a:t>Past Medical History</a:t>
          </a:r>
          <a:endParaRPr lang="en-US" sz="1800" kern="1200"/>
        </a:p>
      </dsp:txBody>
      <dsp:txXfrm>
        <a:off x="6387300" y="1801884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52E6-E843-42EA-AC68-15861A9EB60A}">
      <dsp:nvSpPr>
        <dsp:cNvPr id="0" name=""/>
        <dsp:cNvSpPr/>
      </dsp:nvSpPr>
      <dsp:spPr>
        <a:xfrm>
          <a:off x="2659185" y="964593"/>
          <a:ext cx="2710823" cy="27112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baseline="0" dirty="0"/>
            <a:t>Jack</a:t>
          </a:r>
        </a:p>
      </dsp:txBody>
      <dsp:txXfrm>
        <a:off x="3056176" y="1361652"/>
        <a:ext cx="1916841" cy="1917171"/>
      </dsp:txXfrm>
    </dsp:sp>
    <dsp:sp modelId="{5DE07657-FF55-40F1-B1EF-C28AFECE577C}">
      <dsp:nvSpPr>
        <dsp:cNvPr id="0" name=""/>
        <dsp:cNvSpPr/>
      </dsp:nvSpPr>
      <dsp:spPr>
        <a:xfrm>
          <a:off x="3492728" y="3474329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64848-E79C-498D-80F8-3A5048DF854F}">
      <dsp:nvSpPr>
        <dsp:cNvPr id="0" name=""/>
        <dsp:cNvSpPr/>
      </dsp:nvSpPr>
      <dsp:spPr>
        <a:xfrm>
          <a:off x="5544613" y="2064904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233640"/>
                <a:satOff val="1133"/>
                <a:lumOff val="1144"/>
                <a:alphaOff val="0"/>
                <a:shade val="51000"/>
                <a:satMod val="130000"/>
              </a:schemeClr>
            </a:gs>
            <a:gs pos="80000">
              <a:schemeClr val="accent5">
                <a:hueOff val="-233640"/>
                <a:satOff val="1133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5">
                <a:hueOff val="-233640"/>
                <a:satOff val="1133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A20C70-7E83-475B-8D30-ABE6FB5420CD}">
      <dsp:nvSpPr>
        <dsp:cNvPr id="0" name=""/>
        <dsp:cNvSpPr/>
      </dsp:nvSpPr>
      <dsp:spPr>
        <a:xfrm>
          <a:off x="4500321" y="3706892"/>
          <a:ext cx="301387" cy="301846"/>
        </a:xfrm>
        <a:prstGeom prst="ellipse">
          <a:avLst/>
        </a:prstGeom>
        <a:gradFill rotWithShape="0">
          <a:gsLst>
            <a:gs pos="0">
              <a:schemeClr val="accent5">
                <a:hueOff val="-467280"/>
                <a:satOff val="2266"/>
                <a:lumOff val="2288"/>
                <a:alphaOff val="0"/>
                <a:shade val="51000"/>
                <a:satMod val="130000"/>
              </a:schemeClr>
            </a:gs>
            <a:gs pos="80000">
              <a:schemeClr val="accent5">
                <a:hueOff val="-467280"/>
                <a:satOff val="2266"/>
                <a:lumOff val="2288"/>
                <a:alphaOff val="0"/>
                <a:shade val="93000"/>
                <a:satMod val="130000"/>
              </a:schemeClr>
            </a:gs>
            <a:gs pos="100000">
              <a:schemeClr val="accent5">
                <a:hueOff val="-467280"/>
                <a:satOff val="2266"/>
                <a:lumOff val="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86E996-323D-4CDE-82D6-4A71857CE695}">
      <dsp:nvSpPr>
        <dsp:cNvPr id="0" name=""/>
        <dsp:cNvSpPr/>
      </dsp:nvSpPr>
      <dsp:spPr>
        <a:xfrm>
          <a:off x="3553896" y="1269347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700921"/>
                <a:satOff val="3399"/>
                <a:lumOff val="3431"/>
                <a:alphaOff val="0"/>
                <a:shade val="51000"/>
                <a:satMod val="130000"/>
              </a:schemeClr>
            </a:gs>
            <a:gs pos="80000">
              <a:schemeClr val="accent5">
                <a:hueOff val="-700921"/>
                <a:satOff val="3399"/>
                <a:lumOff val="3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700921"/>
                <a:satOff val="3399"/>
                <a:lumOff val="3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7914E-CB41-480D-B8F5-10658521F6FD}">
      <dsp:nvSpPr>
        <dsp:cNvPr id="0" name=""/>
        <dsp:cNvSpPr/>
      </dsp:nvSpPr>
      <dsp:spPr>
        <a:xfrm>
          <a:off x="2866042" y="2519854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934561"/>
                <a:satOff val="4532"/>
                <a:lumOff val="4575"/>
                <a:alphaOff val="0"/>
                <a:shade val="51000"/>
                <a:satMod val="130000"/>
              </a:schemeClr>
            </a:gs>
            <a:gs pos="80000">
              <a:schemeClr val="accent5">
                <a:hueOff val="-934561"/>
                <a:satOff val="4532"/>
                <a:lumOff val="4575"/>
                <a:alphaOff val="0"/>
                <a:shade val="93000"/>
                <a:satMod val="130000"/>
              </a:schemeClr>
            </a:gs>
            <a:gs pos="100000">
              <a:schemeClr val="accent5">
                <a:hueOff val="-934561"/>
                <a:satOff val="4532"/>
                <a:lumOff val="45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EEDE1-D9EE-4575-AEC6-CD36DD4DF1EA}">
      <dsp:nvSpPr>
        <dsp:cNvPr id="0" name=""/>
        <dsp:cNvSpPr/>
      </dsp:nvSpPr>
      <dsp:spPr>
        <a:xfrm>
          <a:off x="1697224" y="1368188"/>
          <a:ext cx="1331155" cy="1273758"/>
        </a:xfrm>
        <a:prstGeom prst="ellipse">
          <a:avLst/>
        </a:prstGeom>
        <a:gradFill rotWithShape="0">
          <a:gsLst>
            <a:gs pos="0">
              <a:schemeClr val="accent5">
                <a:hueOff val="-1168201"/>
                <a:satOff val="5664"/>
                <a:lumOff val="5719"/>
                <a:alphaOff val="0"/>
                <a:shade val="51000"/>
                <a:satMod val="130000"/>
              </a:schemeClr>
            </a:gs>
            <a:gs pos="80000">
              <a:schemeClr val="accent5">
                <a:hueOff val="-1168201"/>
                <a:satOff val="5664"/>
                <a:lumOff val="5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68201"/>
                <a:satOff val="5664"/>
                <a:lumOff val="5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00" kern="1200" dirty="0"/>
            <a:t>Physiotherapy</a:t>
          </a:r>
        </a:p>
      </dsp:txBody>
      <dsp:txXfrm>
        <a:off x="1892167" y="1554726"/>
        <a:ext cx="941269" cy="900682"/>
      </dsp:txXfrm>
    </dsp:sp>
    <dsp:sp modelId="{66F466FA-3020-4E21-ADD9-ACBCFE4375AF}">
      <dsp:nvSpPr>
        <dsp:cNvPr id="0" name=""/>
        <dsp:cNvSpPr/>
      </dsp:nvSpPr>
      <dsp:spPr>
        <a:xfrm>
          <a:off x="3901437" y="1279037"/>
          <a:ext cx="301387" cy="301846"/>
        </a:xfrm>
        <a:prstGeom prst="ellipse">
          <a:avLst/>
        </a:prstGeom>
        <a:gradFill rotWithShape="0">
          <a:gsLst>
            <a:gs pos="0">
              <a:schemeClr val="accent5">
                <a:hueOff val="-1401842"/>
                <a:satOff val="6797"/>
                <a:lumOff val="6863"/>
                <a:alphaOff val="0"/>
                <a:shade val="51000"/>
                <a:satMod val="130000"/>
              </a:schemeClr>
            </a:gs>
            <a:gs pos="80000">
              <a:schemeClr val="accent5">
                <a:hueOff val="-1401842"/>
                <a:satOff val="6797"/>
                <a:lumOff val="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01842"/>
                <a:satOff val="6797"/>
                <a:lumOff val="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E326E-FD41-4F6E-976D-5730761E68AE}">
      <dsp:nvSpPr>
        <dsp:cNvPr id="0" name=""/>
        <dsp:cNvSpPr/>
      </dsp:nvSpPr>
      <dsp:spPr>
        <a:xfrm>
          <a:off x="1915724" y="2878872"/>
          <a:ext cx="544945" cy="545068"/>
        </a:xfrm>
        <a:prstGeom prst="ellipse">
          <a:avLst/>
        </a:prstGeom>
        <a:gradFill rotWithShape="0">
          <a:gsLst>
            <a:gs pos="0">
              <a:schemeClr val="accent5">
                <a:hueOff val="-1635482"/>
                <a:satOff val="7930"/>
                <a:lumOff val="8006"/>
                <a:alphaOff val="0"/>
                <a:shade val="51000"/>
                <a:satMod val="130000"/>
              </a:schemeClr>
            </a:gs>
            <a:gs pos="80000">
              <a:schemeClr val="accent5">
                <a:hueOff val="-1635482"/>
                <a:satOff val="7930"/>
                <a:lumOff val="8006"/>
                <a:alphaOff val="0"/>
                <a:shade val="93000"/>
                <a:satMod val="130000"/>
              </a:schemeClr>
            </a:gs>
            <a:gs pos="100000">
              <a:schemeClr val="accent5">
                <a:hueOff val="-1635482"/>
                <a:satOff val="7930"/>
                <a:lumOff val="80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05BC9-70AF-4889-9ABE-99BC538BD04E}">
      <dsp:nvSpPr>
        <dsp:cNvPr id="0" name=""/>
        <dsp:cNvSpPr/>
      </dsp:nvSpPr>
      <dsp:spPr>
        <a:xfrm>
          <a:off x="5580112" y="853659"/>
          <a:ext cx="1239095" cy="1265976"/>
        </a:xfrm>
        <a:prstGeom prst="ellipse">
          <a:avLst/>
        </a:prstGeom>
        <a:gradFill rotWithShape="0">
          <a:gsLst>
            <a:gs pos="0">
              <a:schemeClr val="accent5">
                <a:hueOff val="-1869122"/>
                <a:satOff val="9063"/>
                <a:lumOff val="9150"/>
                <a:alphaOff val="0"/>
                <a:shade val="51000"/>
                <a:satMod val="130000"/>
              </a:schemeClr>
            </a:gs>
            <a:gs pos="80000">
              <a:schemeClr val="accent5">
                <a:hueOff val="-1869122"/>
                <a:satOff val="9063"/>
                <a:lumOff val="9150"/>
                <a:alphaOff val="0"/>
                <a:shade val="93000"/>
                <a:satMod val="130000"/>
              </a:schemeClr>
            </a:gs>
            <a:gs pos="100000">
              <a:schemeClr val="accent5">
                <a:hueOff val="-1869122"/>
                <a:satOff val="9063"/>
                <a:lumOff val="91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More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Meds</a:t>
          </a:r>
        </a:p>
      </dsp:txBody>
      <dsp:txXfrm>
        <a:off x="5761573" y="1039057"/>
        <a:ext cx="876173" cy="895180"/>
      </dsp:txXfrm>
    </dsp:sp>
    <dsp:sp modelId="{9EDE477E-2DD8-4771-B6C6-514E5E229CE0}">
      <dsp:nvSpPr>
        <dsp:cNvPr id="0" name=""/>
        <dsp:cNvSpPr/>
      </dsp:nvSpPr>
      <dsp:spPr>
        <a:xfrm>
          <a:off x="5156479" y="1696196"/>
          <a:ext cx="301387" cy="301846"/>
        </a:xfrm>
        <a:prstGeom prst="ellipse">
          <a:avLst/>
        </a:prstGeom>
        <a:gradFill rotWithShape="0">
          <a:gsLst>
            <a:gs pos="0">
              <a:schemeClr val="accent5">
                <a:hueOff val="-2102762"/>
                <a:satOff val="10196"/>
                <a:lumOff val="10294"/>
                <a:alphaOff val="0"/>
                <a:shade val="51000"/>
                <a:satMod val="130000"/>
              </a:schemeClr>
            </a:gs>
            <a:gs pos="80000">
              <a:schemeClr val="accent5">
                <a:hueOff val="-2102762"/>
                <a:satOff val="10196"/>
                <a:lumOff val="10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2102762"/>
                <a:satOff val="10196"/>
                <a:lumOff val="10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85F05-E866-4D72-9AAA-B362BDBCFC07}">
      <dsp:nvSpPr>
        <dsp:cNvPr id="0" name=""/>
        <dsp:cNvSpPr/>
      </dsp:nvSpPr>
      <dsp:spPr>
        <a:xfrm>
          <a:off x="1708311" y="3527625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2336402"/>
                <a:satOff val="11329"/>
                <a:lumOff val="1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2336402"/>
                <a:satOff val="11329"/>
                <a:lumOff val="1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2336402"/>
                <a:satOff val="11329"/>
                <a:lumOff val="1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69D5D-3A05-4D67-956D-8E2503A54101}">
      <dsp:nvSpPr>
        <dsp:cNvPr id="0" name=""/>
        <dsp:cNvSpPr/>
      </dsp:nvSpPr>
      <dsp:spPr>
        <a:xfrm>
          <a:off x="3885867" y="3216572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2570042"/>
                <a:satOff val="12462"/>
                <a:lumOff val="12582"/>
                <a:alphaOff val="0"/>
                <a:shade val="51000"/>
                <a:satMod val="130000"/>
              </a:schemeClr>
            </a:gs>
            <a:gs pos="80000">
              <a:schemeClr val="accent5">
                <a:hueOff val="-2570042"/>
                <a:satOff val="12462"/>
                <a:lumOff val="12582"/>
                <a:alphaOff val="0"/>
                <a:shade val="93000"/>
                <a:satMod val="130000"/>
              </a:schemeClr>
            </a:gs>
            <a:gs pos="100000">
              <a:schemeClr val="accent5">
                <a:hueOff val="-2570042"/>
                <a:satOff val="12462"/>
                <a:lumOff val="125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808C4-42BD-4E07-AF46-5C75DFFC4EBD}">
      <dsp:nvSpPr>
        <dsp:cNvPr id="0" name=""/>
        <dsp:cNvSpPr/>
      </dsp:nvSpPr>
      <dsp:spPr>
        <a:xfrm>
          <a:off x="4508817" y="2447921"/>
          <a:ext cx="1102123" cy="1102248"/>
        </a:xfrm>
        <a:prstGeom prst="ellipse">
          <a:avLst/>
        </a:prstGeom>
        <a:gradFill rotWithShape="0">
          <a:gsLst>
            <a:gs pos="0">
              <a:schemeClr val="accent5">
                <a:hueOff val="-2803683"/>
                <a:satOff val="13595"/>
                <a:lumOff val="13725"/>
                <a:alphaOff val="0"/>
                <a:shade val="51000"/>
                <a:satMod val="130000"/>
              </a:schemeClr>
            </a:gs>
            <a:gs pos="80000">
              <a:schemeClr val="accent5">
                <a:hueOff val="-2803683"/>
                <a:satOff val="13595"/>
                <a:lumOff val="1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03683"/>
                <a:satOff val="13595"/>
                <a:lumOff val="1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Address frustration</a:t>
          </a:r>
        </a:p>
      </dsp:txBody>
      <dsp:txXfrm>
        <a:off x="4670219" y="2609341"/>
        <a:ext cx="779319" cy="779408"/>
      </dsp:txXfrm>
    </dsp:sp>
    <dsp:sp modelId="{C0261C12-4C23-4981-AC72-B15D7A98FF0C}">
      <dsp:nvSpPr>
        <dsp:cNvPr id="0" name=""/>
        <dsp:cNvSpPr/>
      </dsp:nvSpPr>
      <dsp:spPr>
        <a:xfrm>
          <a:off x="5856011" y="2801836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3037323"/>
                <a:satOff val="14728"/>
                <a:lumOff val="14869"/>
                <a:alphaOff val="0"/>
                <a:shade val="51000"/>
                <a:satMod val="130000"/>
              </a:schemeClr>
            </a:gs>
            <a:gs pos="80000">
              <a:schemeClr val="accent5">
                <a:hueOff val="-3037323"/>
                <a:satOff val="14728"/>
                <a:lumOff val="14869"/>
                <a:alphaOff val="0"/>
                <a:shade val="93000"/>
                <a:satMod val="130000"/>
              </a:schemeClr>
            </a:gs>
            <a:gs pos="100000">
              <a:schemeClr val="accent5">
                <a:hueOff val="-3037323"/>
                <a:satOff val="14728"/>
                <a:lumOff val="148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7EDF7-5148-4A32-89BB-508E3829A5ED}">
      <dsp:nvSpPr>
        <dsp:cNvPr id="0" name=""/>
        <dsp:cNvSpPr/>
      </dsp:nvSpPr>
      <dsp:spPr>
        <a:xfrm>
          <a:off x="3003390" y="3783443"/>
          <a:ext cx="1102123" cy="1102248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kern="1200" dirty="0"/>
            <a:t>Refer pain clinic</a:t>
          </a:r>
        </a:p>
      </dsp:txBody>
      <dsp:txXfrm>
        <a:off x="3164792" y="3944863"/>
        <a:ext cx="779319" cy="779408"/>
      </dsp:txXfrm>
    </dsp:sp>
    <dsp:sp modelId="{E8B71116-3B5B-4031-9F69-EBCB1A3DCDD5}">
      <dsp:nvSpPr>
        <dsp:cNvPr id="0" name=""/>
        <dsp:cNvSpPr/>
      </dsp:nvSpPr>
      <dsp:spPr>
        <a:xfrm>
          <a:off x="3987628" y="3746136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3504603"/>
                <a:satOff val="16993"/>
                <a:lumOff val="17157"/>
                <a:alphaOff val="0"/>
                <a:shade val="51000"/>
                <a:satMod val="130000"/>
              </a:schemeClr>
            </a:gs>
            <a:gs pos="80000">
              <a:schemeClr val="accent5">
                <a:hueOff val="-3504603"/>
                <a:satOff val="16993"/>
                <a:lumOff val="17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3504603"/>
                <a:satOff val="16993"/>
                <a:lumOff val="17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47162-0D33-423C-951B-755F6805AA8F}">
      <dsp:nvSpPr>
        <dsp:cNvPr id="0" name=""/>
        <dsp:cNvSpPr/>
      </dsp:nvSpPr>
      <dsp:spPr>
        <a:xfrm>
          <a:off x="3995937" y="-40642"/>
          <a:ext cx="1218959" cy="1264819"/>
        </a:xfrm>
        <a:prstGeom prst="ellipse">
          <a:avLst/>
        </a:prstGeom>
        <a:gradFill rotWithShape="0">
          <a:gsLst>
            <a:gs pos="0">
              <a:schemeClr val="accent5">
                <a:hueOff val="-3738244"/>
                <a:satOff val="18126"/>
                <a:lumOff val="18300"/>
                <a:alphaOff val="0"/>
                <a:shade val="51000"/>
                <a:satMod val="130000"/>
              </a:schemeClr>
            </a:gs>
            <a:gs pos="80000">
              <a:schemeClr val="accent5">
                <a:hueOff val="-3738244"/>
                <a:satOff val="18126"/>
                <a:lumOff val="18300"/>
                <a:alphaOff val="0"/>
                <a:shade val="93000"/>
                <a:satMod val="130000"/>
              </a:schemeClr>
            </a:gs>
            <a:gs pos="100000">
              <a:schemeClr val="accent5">
                <a:hueOff val="-3738244"/>
                <a:satOff val="18126"/>
                <a:lumOff val="183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000" kern="1200" dirty="0"/>
            <a:t>Surgery</a:t>
          </a:r>
        </a:p>
      </dsp:txBody>
      <dsp:txXfrm>
        <a:off x="4174449" y="144586"/>
        <a:ext cx="861935" cy="894363"/>
      </dsp:txXfrm>
    </dsp:sp>
    <dsp:sp modelId="{35CF658F-AD3F-41E7-AF39-6B4DBCF771F8}">
      <dsp:nvSpPr>
        <dsp:cNvPr id="0" name=""/>
        <dsp:cNvSpPr/>
      </dsp:nvSpPr>
      <dsp:spPr>
        <a:xfrm>
          <a:off x="2695329" y="1235432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3971884"/>
                <a:satOff val="19259"/>
                <a:lumOff val="19444"/>
                <a:alphaOff val="0"/>
                <a:shade val="51000"/>
                <a:satMod val="130000"/>
              </a:schemeClr>
            </a:gs>
            <a:gs pos="80000">
              <a:schemeClr val="accent5">
                <a:hueOff val="-3971884"/>
                <a:satOff val="19259"/>
                <a:lumOff val="19444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1884"/>
                <a:satOff val="19259"/>
                <a:lumOff val="194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E849E-185E-4381-BECB-C842DC1BA2AF}">
      <dsp:nvSpPr>
        <dsp:cNvPr id="0" name=""/>
        <dsp:cNvSpPr/>
      </dsp:nvSpPr>
      <dsp:spPr>
        <a:xfrm>
          <a:off x="5239889" y="311965"/>
          <a:ext cx="218534" cy="218511"/>
        </a:xfrm>
        <a:prstGeom prst="ellipse">
          <a:avLst/>
        </a:prstGeom>
        <a:gradFill rotWithShape="0">
          <a:gsLst>
            <a:gs pos="0">
              <a:schemeClr val="accent5">
                <a:hueOff val="-4205524"/>
                <a:satOff val="20392"/>
                <a:lumOff val="20588"/>
                <a:alphaOff val="0"/>
                <a:shade val="51000"/>
                <a:satMod val="130000"/>
              </a:schemeClr>
            </a:gs>
            <a:gs pos="80000">
              <a:schemeClr val="accent5">
                <a:hueOff val="-4205524"/>
                <a:satOff val="20392"/>
                <a:lumOff val="2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05524"/>
                <a:satOff val="20392"/>
                <a:lumOff val="2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BA366-C178-48B5-806E-3F19979C8B85}" type="datetimeFigureOut">
              <a:rPr lang="en-NZ" smtClean="0"/>
              <a:t>16/09/2021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09922-BA4F-447E-B8E0-9E88E5F3DA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176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2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3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85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46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07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8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30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92" algn="l" defTabSz="68572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9922-BA4F-447E-B8E0-9E88E5F3DA88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6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0F06D-D6D0-4821-B446-13767AA4D5B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54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 b="1">
                <a:solidFill>
                  <a:srgbClr val="4767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30EA-98A9-4EBC-BA7E-4C7AB4E2CE55}" type="datetimeFigureOut">
              <a:rPr lang="en-NZ" smtClean="0"/>
              <a:t>16/09/2021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C95-12E3-4009-A764-AD9C0992CF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214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767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2883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30EA-98A9-4EBC-BA7E-4C7AB4E2CE55}" type="datetimeFigureOut">
              <a:rPr lang="en-NZ" smtClean="0"/>
              <a:t>16/09/2021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C95-12E3-4009-A764-AD9C0992CFB0}" type="slidenum">
              <a:rPr lang="en-NZ" smtClean="0"/>
              <a:t>‹#›</a:t>
            </a:fld>
            <a:endParaRPr lang="en-NZ"/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0" y="4172414"/>
            <a:ext cx="9144000" cy="972000"/>
          </a:xfrm>
          <a:prstGeom prst="rect">
            <a:avLst/>
          </a:prstGeom>
          <a:solidFill>
            <a:srgbClr val="47678F"/>
          </a:soli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7134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767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28837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28837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30EA-98A9-4EBC-BA7E-4C7AB4E2CE55}" type="datetimeFigureOut">
              <a:rPr lang="en-NZ" smtClean="0"/>
              <a:t>16/09/2021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C95-12E3-4009-A764-AD9C0992CFB0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2"/>
          <p:cNvSpPr>
            <a:spLocks/>
          </p:cNvSpPr>
          <p:nvPr userDrawn="1"/>
        </p:nvSpPr>
        <p:spPr bwMode="auto">
          <a:xfrm>
            <a:off x="0" y="4172414"/>
            <a:ext cx="9144000" cy="972000"/>
          </a:xfrm>
          <a:prstGeom prst="rect">
            <a:avLst/>
          </a:prstGeom>
          <a:solidFill>
            <a:srgbClr val="47678F"/>
          </a:soli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3353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767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30EA-98A9-4EBC-BA7E-4C7AB4E2CE55}" type="datetimeFigureOut">
              <a:rPr lang="en-NZ" smtClean="0"/>
              <a:t>16/09/2021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C95-12E3-4009-A764-AD9C0992CF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442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30EA-98A9-4EBC-BA7E-4C7AB4E2CE55}" type="datetimeFigureOut">
              <a:rPr lang="en-NZ" smtClean="0"/>
              <a:t>16/09/2021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EDC95-12E3-4009-A764-AD9C0992CFB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771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1C30EA-98A9-4EBC-BA7E-4C7AB4E2CE55}" type="datetimeFigureOut">
              <a:rPr lang="en-NZ" smtClean="0"/>
              <a:pPr/>
              <a:t>16/09/2021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0EDC95-12E3-4009-A764-AD9C0992CFB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9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5" r:id="rId5"/>
  </p:sldLayoutIdLst>
  <p:txStyles>
    <p:titleStyle>
      <a:lvl1pPr algn="ctr" defTabSz="685801" rtl="0" eaLnBrk="1" latinLnBrk="0" hangingPunct="1">
        <a:spcBef>
          <a:spcPct val="0"/>
        </a:spcBef>
        <a:buNone/>
        <a:defRPr sz="3000" b="1" kern="1200">
          <a:solidFill>
            <a:srgbClr val="47678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4" indent="-257174" algn="l" defTabSz="685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4" algn="l" defTabSz="68580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49" indent="-171450" algn="l" defTabSz="68580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1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1" indent="-171450" algn="l" defTabSz="685801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49" indent="-171450" algn="l" defTabSz="68580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1" indent="-171450" algn="l" defTabSz="68580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9" indent="-171450" algn="l" defTabSz="68580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1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1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1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1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9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1" algn="l" defTabSz="6858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9804" y="4248114"/>
            <a:ext cx="8824391" cy="895386"/>
            <a:chOff x="203708" y="5608529"/>
            <a:chExt cx="11765854" cy="119384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531415" y="5608529"/>
              <a:ext cx="9438147" cy="1193848"/>
              <a:chOff x="2062" y="-90"/>
              <a:chExt cx="7960" cy="1007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2062" y="-90"/>
                <a:ext cx="5" cy="1007"/>
              </a:xfrm>
              <a:prstGeom prst="line">
                <a:avLst/>
              </a:prstGeom>
              <a:noFill/>
              <a:ln w="25400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6857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Rectangle 6"/>
              <p:cNvSpPr>
                <a:spLocks/>
              </p:cNvSpPr>
              <p:nvPr/>
            </p:nvSpPr>
            <p:spPr bwMode="auto">
              <a:xfrm>
                <a:off x="2312" y="58"/>
                <a:ext cx="7710" cy="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algn="l" defTabSz="6857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  <a:sym typeface="Arial" charset="0"/>
                  </a:rPr>
                  <a:t>South </a:t>
                </a:r>
                <a:r>
                  <a:rPr kumimoji="0" lang="en-US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  <a:sym typeface="Arial" charset="0"/>
                  </a:rPr>
                  <a:t>Tyneside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  <a:sym typeface="Arial" charset="0"/>
                  </a:rPr>
                  <a:t> CCG Small Group education – September 2021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Arial" charset="0"/>
                </a:endParaRPr>
              </a:p>
              <a:p>
                <a:pPr marL="0" marR="0" lvl="0" indent="0" algn="l" defTabSz="6857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  <a:sym typeface="Arial" charset="0"/>
                  </a:rPr>
                  <a:t>Persistent Pain (Osteoarthritis)</a:t>
                </a:r>
              </a:p>
            </p:txBody>
          </p:sp>
        </p:grpSp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08" y="5835662"/>
              <a:ext cx="2124000" cy="76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BA45D3-422B-4E70-B17B-B93627CE96EF}"/>
              </a:ext>
            </a:extLst>
          </p:cNvPr>
          <p:cNvSpPr txBox="1"/>
          <p:nvPr/>
        </p:nvSpPr>
        <p:spPr>
          <a:xfrm>
            <a:off x="8172400" y="3878927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[CQE 2021]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A2244A4-CE1B-466F-8D49-8347C673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39502"/>
            <a:ext cx="3866731" cy="36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26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81FC52-4B92-4FAF-BE79-37F4085BC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4451"/>
            <a:ext cx="7482857" cy="4889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DCF58A-D745-4EB6-89C8-5D3EFF22D112}"/>
              </a:ext>
            </a:extLst>
          </p:cNvPr>
          <p:cNvSpPr txBox="1"/>
          <p:nvPr/>
        </p:nvSpPr>
        <p:spPr>
          <a:xfrm>
            <a:off x="827584" y="123478"/>
            <a:ext cx="73448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Tyneside CCG – Community Physio Referrals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FDDB1B-C48F-4777-A5DF-026C7BDA40FB}"/>
              </a:ext>
            </a:extLst>
          </p:cNvPr>
          <p:cNvSpPr/>
          <p:nvPr/>
        </p:nvSpPr>
        <p:spPr>
          <a:xfrm>
            <a:off x="539552" y="3291830"/>
            <a:ext cx="777686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6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FB787D-993E-4C95-B2E3-1F6164913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996396"/>
              </p:ext>
            </p:extLst>
          </p:nvPr>
        </p:nvGraphicFramePr>
        <p:xfrm>
          <a:off x="827584" y="483518"/>
          <a:ext cx="72008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EA0104-C11D-40F9-87C9-C3E6F9785C63}"/>
              </a:ext>
            </a:extLst>
          </p:cNvPr>
          <p:cNvSpPr txBox="1"/>
          <p:nvPr/>
        </p:nvSpPr>
        <p:spPr>
          <a:xfrm>
            <a:off x="1259632" y="123478"/>
            <a:ext cx="6336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Tyneside CCG – Orthopaedic Referrals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936EB-8D3D-4793-9CAC-59D36090B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418" y="1563638"/>
            <a:ext cx="796324" cy="288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C17C5C-16AD-4A5E-A627-D0F7FC1B5812}"/>
              </a:ext>
            </a:extLst>
          </p:cNvPr>
          <p:cNvSpPr/>
          <p:nvPr/>
        </p:nvSpPr>
        <p:spPr>
          <a:xfrm>
            <a:off x="827584" y="3363838"/>
            <a:ext cx="720080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3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B9E60-B75F-4686-A6CC-EAD3EFAA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Prescribing for Leone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FE003-DED1-4AFE-AA44-228CD0B0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Exercise rehab and weight loss?</a:t>
            </a:r>
          </a:p>
          <a:p>
            <a:r>
              <a:rPr lang="en-NZ" dirty="0"/>
              <a:t>Topical capsaicin/NSAIDs?</a:t>
            </a:r>
          </a:p>
          <a:p>
            <a:r>
              <a:rPr lang="en-NZ" dirty="0"/>
              <a:t>Oral NSAIDs/paracetamol/codeine?</a:t>
            </a:r>
          </a:p>
          <a:p>
            <a:r>
              <a:rPr lang="en-NZ" dirty="0"/>
              <a:t>Stronger opioids?</a:t>
            </a:r>
          </a:p>
          <a:p>
            <a:r>
              <a:rPr lang="en-NZ" dirty="0"/>
              <a:t>Amitriptyline/SSRI/gabapentin?</a:t>
            </a:r>
          </a:p>
          <a:p>
            <a:r>
              <a:rPr lang="en-NZ" dirty="0"/>
              <a:t>Other?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918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6D80-8F15-45B7-A1A0-756873D7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Capsaicin 0.025% Prescribing</a:t>
            </a:r>
            <a:br>
              <a:rPr lang="en-NZ" dirty="0"/>
            </a:br>
            <a:r>
              <a:rPr lang="en-NZ" dirty="0"/>
              <a:t>South Tyneside CCG - Q4 20/21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2AE909-17DD-4486-AE2F-BD662B570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7" t="7361" r="616" b="6138"/>
          <a:stretch/>
        </p:blipFill>
        <p:spPr>
          <a:xfrm>
            <a:off x="1057394" y="1168995"/>
            <a:ext cx="6414513" cy="3768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AFDD1-2931-44D5-BCBA-DAFBD4B49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536"/>
          <a:stretch/>
        </p:blipFill>
        <p:spPr>
          <a:xfrm>
            <a:off x="7493028" y="4677161"/>
            <a:ext cx="971355" cy="170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003EC-7BE9-4B31-9CA6-2B48F522C7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26" r="27146"/>
          <a:stretch/>
        </p:blipFill>
        <p:spPr>
          <a:xfrm>
            <a:off x="7452320" y="4443958"/>
            <a:ext cx="1512168" cy="170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80673-2172-4E3C-B92E-F65871C6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50"/>
          <a:stretch/>
        </p:blipFill>
        <p:spPr>
          <a:xfrm>
            <a:off x="7469960" y="4214625"/>
            <a:ext cx="1368152" cy="170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19064E-47F9-4CF3-B8E0-57569D1ED573}"/>
              </a:ext>
            </a:extLst>
          </p:cNvPr>
          <p:cNvSpPr/>
          <p:nvPr/>
        </p:nvSpPr>
        <p:spPr>
          <a:xfrm>
            <a:off x="1403648" y="3262610"/>
            <a:ext cx="6027551" cy="164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8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35CE-8E4E-4E4D-A9F2-33C0E748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NSAIDs Prescribing </a:t>
            </a:r>
            <a:br>
              <a:rPr lang="en-NZ" dirty="0"/>
            </a:br>
            <a:r>
              <a:rPr lang="en-NZ" dirty="0"/>
              <a:t>South Tyneside CCG – Q4 20/21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CD7F27-B215-4515-865C-FDD7DA156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2" t="7287" r="1232" b="727"/>
          <a:stretch/>
        </p:blipFill>
        <p:spPr>
          <a:xfrm>
            <a:off x="1331640" y="1118995"/>
            <a:ext cx="6264696" cy="39534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E4E924-3E36-4AF4-9FDC-4C294A845C95}"/>
              </a:ext>
            </a:extLst>
          </p:cNvPr>
          <p:cNvSpPr/>
          <p:nvPr/>
        </p:nvSpPr>
        <p:spPr>
          <a:xfrm>
            <a:off x="1835696" y="3423642"/>
            <a:ext cx="576064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00B555-A333-492C-8C31-2AFEF1EB9A7E}"/>
              </a:ext>
            </a:extLst>
          </p:cNvPr>
          <p:cNvSpPr/>
          <p:nvPr/>
        </p:nvSpPr>
        <p:spPr>
          <a:xfrm>
            <a:off x="2627784" y="4659982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5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2A98BFD-8D1D-4C97-BBED-196217BCDBE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0514573"/>
              </p:ext>
            </p:extLst>
          </p:nvPr>
        </p:nvGraphicFramePr>
        <p:xfrm>
          <a:off x="0" y="92075"/>
          <a:ext cx="8966200" cy="484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2031641-46F9-4D20-A7FE-8E01F02BBB2D}"/>
              </a:ext>
            </a:extLst>
          </p:cNvPr>
          <p:cNvSpPr txBox="1"/>
          <p:nvPr/>
        </p:nvSpPr>
        <p:spPr>
          <a:xfrm>
            <a:off x="7452320" y="4443958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[CQE 2021b]</a:t>
            </a:r>
          </a:p>
        </p:txBody>
      </p:sp>
    </p:spTree>
    <p:extLst>
      <p:ext uri="{BB962C8B-B14F-4D97-AF65-F5344CB8AC3E}">
        <p14:creationId xmlns:p14="http://schemas.microsoft.com/office/powerpoint/2010/main" val="379840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4008E-E530-42B1-AC2D-F272FABA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526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NZ" dirty="0" err="1"/>
              <a:t>Gabapentinoid</a:t>
            </a:r>
            <a:r>
              <a:rPr lang="en-NZ" dirty="0"/>
              <a:t> Prescribing</a:t>
            </a:r>
            <a:br>
              <a:rPr lang="en-NZ" dirty="0"/>
            </a:br>
            <a:r>
              <a:rPr lang="en-NZ" dirty="0"/>
              <a:t>South Tyneside CCG – Q4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1BAD1-66C2-4000-95C7-8AB95EF28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" t="6218" r="974" b="6218"/>
          <a:stretch/>
        </p:blipFill>
        <p:spPr>
          <a:xfrm>
            <a:off x="590344" y="967037"/>
            <a:ext cx="6980778" cy="41764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A257AB-1AE5-4C21-A20F-C4BB78845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749"/>
          <a:stretch/>
        </p:blipFill>
        <p:spPr>
          <a:xfrm>
            <a:off x="7668344" y="4299942"/>
            <a:ext cx="917658" cy="175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375FA-C5FF-4C7D-8F1B-CBE332C56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48" r="29059"/>
          <a:stretch/>
        </p:blipFill>
        <p:spPr>
          <a:xfrm>
            <a:off x="7668344" y="4512056"/>
            <a:ext cx="1380410" cy="175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D3294-8F64-4749-8CBD-B2207BF48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23"/>
          <a:stretch/>
        </p:blipFill>
        <p:spPr>
          <a:xfrm>
            <a:off x="7714613" y="4704223"/>
            <a:ext cx="871389" cy="1758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091124-FAEB-4517-A718-73111F1472AD}"/>
              </a:ext>
            </a:extLst>
          </p:cNvPr>
          <p:cNvSpPr/>
          <p:nvPr/>
        </p:nvSpPr>
        <p:spPr>
          <a:xfrm>
            <a:off x="1187624" y="3291830"/>
            <a:ext cx="6264696" cy="1851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1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86EDD-0270-4CB3-BCF2-BAE4E970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What if Jack asks for more interventional management?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34EB71-5F61-40BE-AAAD-2ED059AB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2000" dirty="0"/>
          </a:p>
          <a:p>
            <a:r>
              <a:rPr lang="en-NZ" sz="2000" dirty="0"/>
              <a:t>Joint Injection</a:t>
            </a:r>
          </a:p>
          <a:p>
            <a:r>
              <a:rPr lang="en-NZ" sz="2000" dirty="0"/>
              <a:t>Orthopaedic opinion</a:t>
            </a:r>
          </a:p>
          <a:p>
            <a:r>
              <a:rPr lang="en-NZ" sz="2000" dirty="0"/>
              <a:t>Arthroscopy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313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8369-C227-488F-996C-79DE013C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25" y="21548"/>
            <a:ext cx="8229600" cy="857250"/>
          </a:xfrm>
        </p:spPr>
        <p:txBody>
          <a:bodyPr/>
          <a:lstStyle/>
          <a:p>
            <a:r>
              <a:rPr lang="en-NZ" dirty="0"/>
              <a:t> Lots of Options for Change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4E6B21-5D83-44B0-9B52-4269EC7588D5}"/>
              </a:ext>
            </a:extLst>
          </p:cNvPr>
          <p:cNvSpPr/>
          <p:nvPr/>
        </p:nvSpPr>
        <p:spPr>
          <a:xfrm>
            <a:off x="3407286" y="3791481"/>
            <a:ext cx="3757002" cy="339576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2092AD-687B-4C76-9AE3-1C20B713CD97}"/>
              </a:ext>
            </a:extLst>
          </p:cNvPr>
          <p:cNvSpPr/>
          <p:nvPr/>
        </p:nvSpPr>
        <p:spPr>
          <a:xfrm>
            <a:off x="3407286" y="3525853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CE24E6-0FC0-40B6-B09C-AEA61079AB8B}"/>
              </a:ext>
            </a:extLst>
          </p:cNvPr>
          <p:cNvSpPr/>
          <p:nvPr/>
        </p:nvSpPr>
        <p:spPr>
          <a:xfrm>
            <a:off x="3407286" y="3259661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D87926-4313-4D64-B673-912D02366883}"/>
              </a:ext>
            </a:extLst>
          </p:cNvPr>
          <p:cNvSpPr/>
          <p:nvPr/>
        </p:nvSpPr>
        <p:spPr>
          <a:xfrm>
            <a:off x="3407286" y="2993469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4A2164-88AD-4E70-9AC3-7A2B6210F794}"/>
              </a:ext>
            </a:extLst>
          </p:cNvPr>
          <p:cNvSpPr/>
          <p:nvPr/>
        </p:nvSpPr>
        <p:spPr>
          <a:xfrm>
            <a:off x="3407286" y="2730347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8AFEE3-35DD-4F99-959F-52D2D05190BB}"/>
              </a:ext>
            </a:extLst>
          </p:cNvPr>
          <p:cNvSpPr/>
          <p:nvPr/>
        </p:nvSpPr>
        <p:spPr>
          <a:xfrm>
            <a:off x="3407286" y="2463467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01BDC-BC0E-48CF-9072-FD65FFE7EAA5}"/>
              </a:ext>
            </a:extLst>
          </p:cNvPr>
          <p:cNvSpPr/>
          <p:nvPr/>
        </p:nvSpPr>
        <p:spPr>
          <a:xfrm>
            <a:off x="3407286" y="2196141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84BC28-4687-41CB-8A35-080D51E96547}"/>
              </a:ext>
            </a:extLst>
          </p:cNvPr>
          <p:cNvSpPr/>
          <p:nvPr/>
        </p:nvSpPr>
        <p:spPr>
          <a:xfrm>
            <a:off x="3407286" y="1929546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3DF8AEF-253F-41CA-8176-8AF4606C7F13}"/>
              </a:ext>
            </a:extLst>
          </p:cNvPr>
          <p:cNvSpPr/>
          <p:nvPr/>
        </p:nvSpPr>
        <p:spPr>
          <a:xfrm>
            <a:off x="3407286" y="1670539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AA6A57-C908-4D20-925F-CA2592EBA01A}"/>
              </a:ext>
            </a:extLst>
          </p:cNvPr>
          <p:cNvSpPr/>
          <p:nvPr/>
        </p:nvSpPr>
        <p:spPr>
          <a:xfrm>
            <a:off x="3407286" y="1410553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DB539C-9F89-4C39-AD5B-1E51334190B5}"/>
              </a:ext>
            </a:extLst>
          </p:cNvPr>
          <p:cNvSpPr/>
          <p:nvPr/>
        </p:nvSpPr>
        <p:spPr>
          <a:xfrm>
            <a:off x="3407286" y="1142503"/>
            <a:ext cx="3757002" cy="271084"/>
          </a:xfrm>
          <a:prstGeom prst="rect">
            <a:avLst/>
          </a:prstGeom>
          <a:solidFill>
            <a:srgbClr val="3399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2AD87-5DDF-496D-8F40-8B3AE6913FBE}"/>
              </a:ext>
            </a:extLst>
          </p:cNvPr>
          <p:cNvSpPr/>
          <p:nvPr/>
        </p:nvSpPr>
        <p:spPr>
          <a:xfrm>
            <a:off x="4095760" y="3732236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beliefs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6ACA7-7118-4771-9612-66F2717E6194}"/>
              </a:ext>
            </a:extLst>
          </p:cNvPr>
          <p:cNvSpPr/>
          <p:nvPr/>
        </p:nvSpPr>
        <p:spPr>
          <a:xfrm>
            <a:off x="4355976" y="3507854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support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D8843B-C9F3-4310-BD1D-BF1B1DF0C69E}"/>
              </a:ext>
            </a:extLst>
          </p:cNvPr>
          <p:cNvSpPr/>
          <p:nvPr/>
        </p:nvSpPr>
        <p:spPr>
          <a:xfrm>
            <a:off x="4299641" y="3252339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2CD548-96F8-48E2-B123-61160B094062}"/>
              </a:ext>
            </a:extLst>
          </p:cNvPr>
          <p:cNvSpPr/>
          <p:nvPr/>
        </p:nvSpPr>
        <p:spPr>
          <a:xfrm>
            <a:off x="4243948" y="2993171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isolation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8E8036-12CE-48FE-8C2C-D6BF5942F8D0}"/>
              </a:ext>
            </a:extLst>
          </p:cNvPr>
          <p:cNvSpPr/>
          <p:nvPr/>
        </p:nvSpPr>
        <p:spPr>
          <a:xfrm>
            <a:off x="4583325" y="2708075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4F0DD-D52F-443D-84F7-22D15C72E661}"/>
              </a:ext>
            </a:extLst>
          </p:cNvPr>
          <p:cNvSpPr/>
          <p:nvPr/>
        </p:nvSpPr>
        <p:spPr>
          <a:xfrm>
            <a:off x="4467116" y="2464079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stress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1F9B5F-BEEA-4003-9FAB-4FE066552F18}"/>
              </a:ext>
            </a:extLst>
          </p:cNvPr>
          <p:cNvSpPr/>
          <p:nvPr/>
        </p:nvSpPr>
        <p:spPr>
          <a:xfrm>
            <a:off x="4006583" y="2214940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99EE33-6FEE-4B97-9DC4-B1ECD767649F}"/>
              </a:ext>
            </a:extLst>
          </p:cNvPr>
          <p:cNvSpPr/>
          <p:nvPr/>
        </p:nvSpPr>
        <p:spPr>
          <a:xfrm>
            <a:off x="4685516" y="1949959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D56-A8BF-46EF-BA0C-9DA854948515}"/>
              </a:ext>
            </a:extLst>
          </p:cNvPr>
          <p:cNvSpPr/>
          <p:nvPr/>
        </p:nvSpPr>
        <p:spPr>
          <a:xfrm>
            <a:off x="4187768" y="1658721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changes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DEBC-8FBD-45E0-AC28-66D87030BB97}"/>
              </a:ext>
            </a:extLst>
          </p:cNvPr>
          <p:cNvSpPr/>
          <p:nvPr/>
        </p:nvSpPr>
        <p:spPr>
          <a:xfrm>
            <a:off x="4244683" y="1418448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of movement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02A-C72F-4C22-97BB-99067EA02CA1}"/>
              </a:ext>
            </a:extLst>
          </p:cNvPr>
          <p:cNvSpPr/>
          <p:nvPr/>
        </p:nvSpPr>
        <p:spPr>
          <a:xfrm>
            <a:off x="4613189" y="1148887"/>
            <a:ext cx="1916400" cy="27108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stress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14166A-92FD-477B-8D7C-71C0D66D60DD}"/>
              </a:ext>
            </a:extLst>
          </p:cNvPr>
          <p:cNvSpPr/>
          <p:nvPr/>
        </p:nvSpPr>
        <p:spPr>
          <a:xfrm>
            <a:off x="3101610" y="4177804"/>
            <a:ext cx="4350710" cy="339577"/>
          </a:xfrm>
          <a:prstGeom prst="rect">
            <a:avLst/>
          </a:prstGeom>
          <a:solidFill>
            <a:srgbClr val="47678F"/>
          </a:solidFill>
          <a:ln>
            <a:solidFill>
              <a:srgbClr val="476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Content Placeholder 44" descr="Shape&#10;&#10;Description automatically generated">
            <a:extLst>
              <a:ext uri="{FF2B5EF4-FFF2-40B4-BE49-F238E27FC236}">
                <a16:creationId xmlns:a16="http://schemas.microsoft.com/office/drawing/2014/main" id="{4F619D2F-D8D8-43A6-9925-183937695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2" b="5168"/>
          <a:stretch/>
        </p:blipFill>
        <p:spPr>
          <a:xfrm>
            <a:off x="1740216" y="1065095"/>
            <a:ext cx="6811504" cy="306782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23694-4E87-4C9A-9F5C-AB04BB30FA05}"/>
              </a:ext>
            </a:extLst>
          </p:cNvPr>
          <p:cNvSpPr txBox="1"/>
          <p:nvPr/>
        </p:nvSpPr>
        <p:spPr>
          <a:xfrm>
            <a:off x="7805172" y="4169179"/>
            <a:ext cx="13388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[Lehman 2017]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7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5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563638"/>
            <a:ext cx="6768752" cy="2520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Reflecting on this meeting,</a:t>
            </a:r>
            <a:br>
              <a:rPr lang="en-US" sz="3600" dirty="0"/>
            </a:br>
            <a:r>
              <a:rPr lang="en-US" sz="3600"/>
              <a:t>how will you </a:t>
            </a:r>
            <a:r>
              <a:rPr lang="en-US" sz="3600" dirty="0"/>
              <a:t>apply your learning in practice tomorrow?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40513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1331640" y="897565"/>
            <a:ext cx="6480720" cy="31863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97566"/>
            <a:ext cx="8229600" cy="339873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NZ" sz="2500" b="1" dirty="0"/>
              <a:t>Original material prepared by the Clinical Quality and Education team, Pegasus Health, Christchurch New Zealand.</a:t>
            </a:r>
          </a:p>
          <a:p>
            <a:pPr marL="0" indent="0">
              <a:buNone/>
            </a:pPr>
            <a:endParaRPr lang="en-NZ" sz="2500" dirty="0"/>
          </a:p>
          <a:p>
            <a:pPr marL="0" indent="0">
              <a:buNone/>
            </a:pPr>
            <a:r>
              <a:rPr lang="en-NZ" sz="2500" b="1" dirty="0"/>
              <a:t>Others consulted by Pegasus while preparing the original topic include</a:t>
            </a:r>
            <a:r>
              <a:rPr lang="en-NZ" sz="2500" dirty="0"/>
              <a:t>:</a:t>
            </a:r>
          </a:p>
          <a:p>
            <a:r>
              <a:rPr lang="en-NZ" sz="2500" dirty="0"/>
              <a:t>Pegasus Small Group Leaders: Jennifer Lawrenson (GP), Joy Harding (PN), Stuart Walker (CP)</a:t>
            </a:r>
            <a:endParaRPr lang="en-US" sz="2500" dirty="0"/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 Tracey Pons, Specialist Registered Pain Physiotherapist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Associate Professor Ben </a:t>
            </a:r>
            <a:r>
              <a:rPr lang="en-NZ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Darlow</a:t>
            </a: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Musculoskeletal Specialist Physiotherapist and Clinical Lecturer, University of Otago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Blair Cross, Occupational Therapist/Clinical Coordinator, Burwood Pain Management Centre 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Dr Ian Holding, Musculoskeletal Pain Specialist, Burwood Pain Management Centre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Sally Watson, Canterbury Initiative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Julie Potter, Canterbury Initiative Project Manager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Nikki Elliot, Canterbury Initiative Clinical Analyst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Paul Bridgford, Team Leader Analysis, Pegasus Health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Ester </a:t>
            </a:r>
            <a:r>
              <a:rPr lang="en-NZ" sz="25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Vallero</a:t>
            </a: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CALD Health Manager, Pegasus Health </a:t>
            </a:r>
          </a:p>
          <a:p>
            <a:pPr algn="just">
              <a:lnSpc>
                <a:spcPct val="115000"/>
              </a:lnSpc>
            </a:pPr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Irihapeti Mahuika, Director of Hauora Māori  and Equity, Pegasus Health</a:t>
            </a:r>
          </a:p>
          <a:p>
            <a:r>
              <a:rPr lang="en-NZ" sz="25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Melody Tuliau, Hauora Māori Manager, Pegasus Health</a:t>
            </a:r>
          </a:p>
          <a:p>
            <a:endParaRPr lang="en-NZ" sz="25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NZ" sz="2500" b="1" dirty="0"/>
              <a:t>Adaptation and update for South Tyneside July 2021 supported by:</a:t>
            </a:r>
          </a:p>
          <a:p>
            <a:pPr marL="0" indent="0">
              <a:buNone/>
            </a:pPr>
            <a:endParaRPr lang="en-NZ" sz="800" b="1" dirty="0"/>
          </a:p>
          <a:p>
            <a:pPr marL="0" indent="0">
              <a:buNone/>
            </a:pPr>
            <a:r>
              <a:rPr lang="en-NZ" sz="2500" b="1" dirty="0"/>
              <a:t>Dr Jon </a:t>
            </a:r>
            <a:r>
              <a:rPr lang="en-NZ" sz="2500" b="1" dirty="0" err="1"/>
              <a:t>Tose</a:t>
            </a:r>
            <a:r>
              <a:rPr lang="en-NZ" sz="2500" b="1" dirty="0"/>
              <a:t>, GP Northern Moor Medical Practice, GP Appraiser Greater Manchester, Clinical Editor </a:t>
            </a:r>
            <a:r>
              <a:rPr lang="en-NZ" sz="2500" b="1" dirty="0" err="1"/>
              <a:t>Healthpathways</a:t>
            </a:r>
            <a:r>
              <a:rPr lang="en-NZ" sz="2500" b="1" dirty="0"/>
              <a:t> NHS South Tyneside Clinical Commissioning Group</a:t>
            </a:r>
          </a:p>
          <a:p>
            <a:pPr algn="just">
              <a:lnSpc>
                <a:spcPct val="115000"/>
              </a:lnSpc>
            </a:pPr>
            <a:endParaRPr lang="en-NZ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39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Pain is influenced by much more than what is going on in the tissues</a:t>
            </a:r>
          </a:p>
          <a:p>
            <a:pPr marL="342900" marR="0" lvl="0" indent="-342900" algn="just" defTabSz="685801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Take a holistic approach and use personalised care</a:t>
            </a:r>
          </a:p>
          <a:p>
            <a:pPr marL="342900" marR="0" lvl="0" indent="-342900" algn="just" defTabSz="685801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NZ" sz="18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Work as a team </a:t>
            </a: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685801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Changing persistent pain e.g. in OA requires treating the whole person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Exercise is key: hurt does not mean harm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Best evidence-based interventions are rehabilitation and weight loss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Imaging does not correlate with level of pain and function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Medications are of limited benefit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Do not underestimate the power of the placebo (and nocebo) effect</a:t>
            </a:r>
          </a:p>
        </p:txBody>
      </p:sp>
    </p:spTree>
    <p:extLst>
      <p:ext uri="{BB962C8B-B14F-4D97-AF65-F5344CB8AC3E}">
        <p14:creationId xmlns:p14="http://schemas.microsoft.com/office/powerpoint/2010/main" val="417740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After completing the pre-reading and attending this Small Group meeting, participants will be able to: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Describe persistent pain and how it is influenced by multiple biopsychosocial factors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Assess elements that contribute to an individual’s pain using the biopsychosocial model of health and wellbeing and discuss how they can be addressed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Recognise how your interaction with a patient can positively or negatively affect a patient’s journey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Explain how imaging correlates poorly with level of pain or loss of function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Review the current evidence for medications and surgical interventions and understand their limitations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 inequity and outline ways to reduce barriers contributing to persistent knee pain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a typeface="Arial" panose="020B0604020202020204" pitchFamily="34" charset="0"/>
                <a:cs typeface="Times New Roman" panose="02020603050405020304" pitchFamily="18" charset="0"/>
              </a:rPr>
              <a:t>Outline a teamwork approach to supporting patients with persistent pain</a:t>
            </a:r>
            <a:endParaRPr lang="en-NZ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3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7F4FEE-355C-4286-8696-067B43AD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220"/>
            <a:ext cx="8229600" cy="668084"/>
          </a:xfrm>
        </p:spPr>
        <p:txBody>
          <a:bodyPr/>
          <a:lstStyle/>
          <a:p>
            <a:r>
              <a:rPr lang="en-NZ" dirty="0"/>
              <a:t>Persistent pain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8919C1B-CC0E-4142-BC7A-943CCE07C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668" y="668084"/>
            <a:ext cx="5976664" cy="4423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9EDD43-70A6-4D32-B2A3-5102BAF3BDCE}"/>
              </a:ext>
            </a:extLst>
          </p:cNvPr>
          <p:cNvSpPr txBox="1"/>
          <p:nvPr/>
        </p:nvSpPr>
        <p:spPr>
          <a:xfrm>
            <a:off x="7308304" y="4659982"/>
            <a:ext cx="18902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900" dirty="0">
                <a:latin typeface="Arial" panose="020B0604020202020204" pitchFamily="34" charset="0"/>
                <a:cs typeface="Arial" panose="020B0604020202020204" pitchFamily="34" charset="0"/>
              </a:rPr>
              <a:t>[Tasmanian Health Service 2014]</a:t>
            </a:r>
          </a:p>
        </p:txBody>
      </p:sp>
    </p:spTree>
    <p:extLst>
      <p:ext uri="{BB962C8B-B14F-4D97-AF65-F5344CB8AC3E}">
        <p14:creationId xmlns:p14="http://schemas.microsoft.com/office/powerpoint/2010/main" val="50358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128AFB-7078-4E00-903E-3626892B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Personalised Care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9A1203-CB45-429F-8CC8-3DD5E895D3CB}"/>
              </a:ext>
            </a:extLst>
          </p:cNvPr>
          <p:cNvGrpSpPr/>
          <p:nvPr/>
        </p:nvGrpSpPr>
        <p:grpSpPr>
          <a:xfrm>
            <a:off x="2557589" y="1063229"/>
            <a:ext cx="3812798" cy="3744416"/>
            <a:chOff x="539552" y="483518"/>
            <a:chExt cx="6336704" cy="4388336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034F4FF-858F-4DC8-9025-89359851ADA7}"/>
                </a:ext>
              </a:extLst>
            </p:cNvPr>
            <p:cNvSpPr/>
            <p:nvPr/>
          </p:nvSpPr>
          <p:spPr>
            <a:xfrm>
              <a:off x="2558208" y="1294129"/>
              <a:ext cx="678903" cy="584965"/>
            </a:xfrm>
            <a:prstGeom prst="hexagon">
              <a:avLst>
                <a:gd name="adj" fmla="val 28900"/>
                <a:gd name="vf" fmla="val 11547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7E96E5E8-0417-4765-92A3-8B1BF22759E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5072285"/>
                </p:ext>
              </p:extLst>
            </p:nvPr>
          </p:nvGraphicFramePr>
          <p:xfrm>
            <a:off x="539552" y="483518"/>
            <a:ext cx="6336704" cy="4388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55CE677-AE55-40FE-81E7-963BDB7BCBE0}"/>
              </a:ext>
            </a:extLst>
          </p:cNvPr>
          <p:cNvSpPr/>
          <p:nvPr/>
        </p:nvSpPr>
        <p:spPr>
          <a:xfrm>
            <a:off x="4463988" y="1136318"/>
            <a:ext cx="30243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decision making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43FE6-9538-4CA3-AED1-8EBD7D20133D}"/>
              </a:ext>
            </a:extLst>
          </p:cNvPr>
          <p:cNvSpPr/>
          <p:nvPr/>
        </p:nvSpPr>
        <p:spPr>
          <a:xfrm>
            <a:off x="5364088" y="2503389"/>
            <a:ext cx="30243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Choice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1B688-2C6E-422C-9BBB-F0E17CC9BADA}"/>
              </a:ext>
            </a:extLst>
          </p:cNvPr>
          <p:cNvSpPr/>
          <p:nvPr/>
        </p:nvSpPr>
        <p:spPr>
          <a:xfrm>
            <a:off x="6156176" y="3799738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coaching &amp; supported self-management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0B535-B770-4F29-A47F-26B9B2D2C076}"/>
              </a:ext>
            </a:extLst>
          </p:cNvPr>
          <p:cNvSpPr/>
          <p:nvPr/>
        </p:nvSpPr>
        <p:spPr>
          <a:xfrm>
            <a:off x="971600" y="4427337"/>
            <a:ext cx="30243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NZ" sz="1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prescribing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10112E-4736-45A4-A583-134508C30DD5}"/>
              </a:ext>
            </a:extLst>
          </p:cNvPr>
          <p:cNvSpPr/>
          <p:nvPr/>
        </p:nvSpPr>
        <p:spPr>
          <a:xfrm>
            <a:off x="395536" y="3092525"/>
            <a:ext cx="23042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NZ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 care &amp; support planning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3BEDDF-E8D3-4989-A160-7AC826942201}"/>
              </a:ext>
            </a:extLst>
          </p:cNvPr>
          <p:cNvSpPr/>
          <p:nvPr/>
        </p:nvSpPr>
        <p:spPr>
          <a:xfrm>
            <a:off x="-252536" y="1717837"/>
            <a:ext cx="30243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NZ" sz="1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health budgets &amp; integrated personal budgets</a:t>
            </a:r>
          </a:p>
        </p:txBody>
      </p:sp>
    </p:spTree>
    <p:extLst>
      <p:ext uri="{BB962C8B-B14F-4D97-AF65-F5344CB8AC3E}">
        <p14:creationId xmlns:p14="http://schemas.microsoft.com/office/powerpoint/2010/main" val="334652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E1C000-868B-4FC3-91D4-B9C7B81C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NZ" dirty="0"/>
              <a:t>4Ps Framework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1D72E85-E233-42D5-BD28-563EEBC24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079572"/>
              </p:ext>
            </p:extLst>
          </p:nvPr>
        </p:nvGraphicFramePr>
        <p:xfrm>
          <a:off x="457200" y="1200152"/>
          <a:ext cx="8229600" cy="288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CAF994-D79A-447E-BCF7-966FDD5B515F}"/>
              </a:ext>
            </a:extLst>
          </p:cNvPr>
          <p:cNvSpPr txBox="1"/>
          <p:nvPr/>
        </p:nvSpPr>
        <p:spPr>
          <a:xfrm>
            <a:off x="7740352" y="3867894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[CQE 2021a]</a:t>
            </a:r>
          </a:p>
        </p:txBody>
      </p:sp>
    </p:spTree>
    <p:extLst>
      <p:ext uri="{BB962C8B-B14F-4D97-AF65-F5344CB8AC3E}">
        <p14:creationId xmlns:p14="http://schemas.microsoft.com/office/powerpoint/2010/main" val="32211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A904-00AB-4152-A883-8D696EC7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Radiology report: right knee pain with crepitus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4E4B2-B893-4B5F-99C4-C876E738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Findings:</a:t>
            </a:r>
          </a:p>
          <a:p>
            <a:pPr marL="0" indent="0">
              <a:buNone/>
            </a:pPr>
            <a:r>
              <a:rPr lang="en-NZ" dirty="0"/>
              <a:t>There is severe osteoarthritis in the medial and patellofemoral compartments with joint space narrowing and osteophyte formation. Moderate osteoarthritis affects the lateral compartment, also medially in the left knee.</a:t>
            </a:r>
          </a:p>
        </p:txBody>
      </p:sp>
    </p:spTree>
    <p:extLst>
      <p:ext uri="{BB962C8B-B14F-4D97-AF65-F5344CB8AC3E}">
        <p14:creationId xmlns:p14="http://schemas.microsoft.com/office/powerpoint/2010/main" val="245799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2E8DF-21CE-4120-815D-186D6D58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management options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B7DE-28AE-4E5D-AD82-D5949D2D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Reassurance</a:t>
            </a:r>
          </a:p>
          <a:p>
            <a:r>
              <a:rPr lang="en-NZ" dirty="0"/>
              <a:t>Empowerment of patient involvement and self-management</a:t>
            </a:r>
          </a:p>
          <a:p>
            <a:r>
              <a:rPr lang="en-NZ" dirty="0"/>
              <a:t>Addressing overall health</a:t>
            </a:r>
          </a:p>
          <a:p>
            <a:r>
              <a:rPr lang="en-NZ" dirty="0"/>
              <a:t>Exercise and weight loss </a:t>
            </a:r>
            <a:r>
              <a:rPr lang="en-NZ" i="1" dirty="0"/>
              <a:t>(best evidence)</a:t>
            </a:r>
          </a:p>
          <a:p>
            <a:r>
              <a:rPr lang="en-NZ" dirty="0"/>
              <a:t>Medication review</a:t>
            </a:r>
          </a:p>
          <a:p>
            <a:r>
              <a:rPr lang="en-NZ" dirty="0"/>
              <a:t>Using positive language and phrases</a:t>
            </a:r>
          </a:p>
          <a:p>
            <a:r>
              <a:rPr lang="en-NZ" dirty="0"/>
              <a:t>Referral</a:t>
            </a:r>
          </a:p>
        </p:txBody>
      </p:sp>
    </p:spTree>
    <p:extLst>
      <p:ext uri="{BB962C8B-B14F-4D97-AF65-F5344CB8AC3E}">
        <p14:creationId xmlns:p14="http://schemas.microsoft.com/office/powerpoint/2010/main" val="382878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3E7A-E7FD-43F6-9DC4-CA2119A9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27" y="316932"/>
            <a:ext cx="8229600" cy="857250"/>
          </a:xfrm>
        </p:spPr>
        <p:txBody>
          <a:bodyPr/>
          <a:lstStyle/>
          <a:p>
            <a:r>
              <a:rPr lang="en-NZ" dirty="0"/>
              <a:t>What referral options are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BDBD6-CB58-474D-89F2-9C1A308B5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dirty="0"/>
          </a:p>
          <a:p>
            <a:r>
              <a:rPr lang="en-NZ" dirty="0"/>
              <a:t>Biological options?</a:t>
            </a:r>
          </a:p>
          <a:p>
            <a:r>
              <a:rPr lang="en-NZ" dirty="0"/>
              <a:t>Psychological options?</a:t>
            </a:r>
          </a:p>
          <a:p>
            <a:r>
              <a:rPr lang="en-NZ" dirty="0"/>
              <a:t>Social options?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How do you support patient self referral to these services?</a:t>
            </a:r>
          </a:p>
        </p:txBody>
      </p:sp>
    </p:spTree>
    <p:extLst>
      <p:ext uri="{BB962C8B-B14F-4D97-AF65-F5344CB8AC3E}">
        <p14:creationId xmlns:p14="http://schemas.microsoft.com/office/powerpoint/2010/main" val="395976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gasus colours">
      <a:dk1>
        <a:sysClr val="windowText" lastClr="000000"/>
      </a:dk1>
      <a:lt1>
        <a:sysClr val="window" lastClr="FFFFFF"/>
      </a:lt1>
      <a:dk2>
        <a:srgbClr val="47678F"/>
      </a:dk2>
      <a:lt2>
        <a:srgbClr val="FFFFFF"/>
      </a:lt2>
      <a:accent1>
        <a:srgbClr val="47678F"/>
      </a:accent1>
      <a:accent2>
        <a:srgbClr val="C0504D"/>
      </a:accent2>
      <a:accent3>
        <a:srgbClr val="E5BD4E"/>
      </a:accent3>
      <a:accent4>
        <a:srgbClr val="56A9A3"/>
      </a:accent4>
      <a:accent5>
        <a:srgbClr val="A68DB9"/>
      </a:accent5>
      <a:accent6>
        <a:srgbClr val="C6DBE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678F"/>
        </a:solidFill>
        <a:ln>
          <a:solidFill>
            <a:srgbClr val="47678F"/>
          </a:solidFill>
        </a:ln>
      </a:spPr>
      <a:bodyPr rtlCol="0" anchor="ctr"/>
      <a:lstStyle>
        <a:defPPr algn="ctr">
          <a:defRPr sz="32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G Powerpoint TEMPLATE (Feb20).potx" id="{9C2FB1E0-FFF5-4B09-84D2-2440DB556A5B}" vid="{106D80D8-2C84-466D-A40C-B1E2530C25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8765</TotalTime>
  <Words>734</Words>
  <Application>Microsoft Office PowerPoint</Application>
  <PresentationFormat>On-screen Show (16:9)</PresentationFormat>
  <Paragraphs>127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PowerPoint Presentation</vt:lpstr>
      <vt:lpstr>Acknowledgements</vt:lpstr>
      <vt:lpstr>Learning Objectives</vt:lpstr>
      <vt:lpstr>Persistent pain</vt:lpstr>
      <vt:lpstr>Personalised Care</vt:lpstr>
      <vt:lpstr>4Ps Framework</vt:lpstr>
      <vt:lpstr>Radiology report: right knee pain with crepitus</vt:lpstr>
      <vt:lpstr>What management options are there?</vt:lpstr>
      <vt:lpstr>What referral options are available?</vt:lpstr>
      <vt:lpstr>PowerPoint Presentation</vt:lpstr>
      <vt:lpstr>PowerPoint Presentation</vt:lpstr>
      <vt:lpstr>Prescribing for Leone</vt:lpstr>
      <vt:lpstr>Capsaicin 0.025% Prescribing South Tyneside CCG - Q4 20/21</vt:lpstr>
      <vt:lpstr>NSAIDs Prescribing  South Tyneside CCG – Q4 20/21</vt:lpstr>
      <vt:lpstr>PowerPoint Presentation</vt:lpstr>
      <vt:lpstr>Gabapentinoid Prescribing South Tyneside CCG – Q4 2021</vt:lpstr>
      <vt:lpstr>What if Jack asks for more interventional management?</vt:lpstr>
      <vt:lpstr> Lots of Options for Change</vt:lpstr>
      <vt:lpstr>Reflection</vt:lpstr>
      <vt:lpstr>Take 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 Sadler</dc:creator>
  <cp:lastModifiedBy>Louise Kennedy</cp:lastModifiedBy>
  <cp:revision>249</cp:revision>
  <cp:lastPrinted>2021-01-27T22:21:10Z</cp:lastPrinted>
  <dcterms:created xsi:type="dcterms:W3CDTF">2020-11-03T04:33:42Z</dcterms:created>
  <dcterms:modified xsi:type="dcterms:W3CDTF">2021-09-16T00:38:08Z</dcterms:modified>
</cp:coreProperties>
</file>